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76" r:id="rId5"/>
    <p:sldMasterId id="2147483690" r:id="rId6"/>
    <p:sldMasterId id="2147483659" r:id="rId7"/>
  </p:sldMasterIdLst>
  <p:notesMasterIdLst>
    <p:notesMasterId r:id="rId25"/>
  </p:notesMasterIdLst>
  <p:handoutMasterIdLst>
    <p:handoutMasterId r:id="rId26"/>
  </p:handoutMasterIdLst>
  <p:sldIdLst>
    <p:sldId id="423" r:id="rId8"/>
    <p:sldId id="262" r:id="rId9"/>
    <p:sldId id="270" r:id="rId10"/>
    <p:sldId id="413" r:id="rId11"/>
    <p:sldId id="396" r:id="rId12"/>
    <p:sldId id="411" r:id="rId13"/>
    <p:sldId id="419" r:id="rId14"/>
    <p:sldId id="417" r:id="rId15"/>
    <p:sldId id="400" r:id="rId16"/>
    <p:sldId id="420" r:id="rId17"/>
    <p:sldId id="425" r:id="rId18"/>
    <p:sldId id="418" r:id="rId19"/>
    <p:sldId id="405" r:id="rId20"/>
    <p:sldId id="426" r:id="rId21"/>
    <p:sldId id="415" r:id="rId22"/>
    <p:sldId id="421" r:id="rId23"/>
    <p:sldId id="416" r:id="rId24"/>
  </p:sldIdLst>
  <p:sldSz cx="12192000" cy="6858000"/>
  <p:notesSz cx="7102475" cy="10234613"/>
  <p:embeddedFontLst>
    <p:embeddedFont>
      <p:font typeface="Lexend ExtraLight" pitchFamily="2" charset="0"/>
      <p:regular r:id="rId27"/>
    </p:embeddedFont>
  </p:embeddedFontLst>
  <p:defaultTextStyle>
    <a:defPPr>
      <a:defRPr lang="nl-NL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BED303-6AD9-48A1-88FC-C1FA5D188400}" v="1" dt="2025-02-12T14:29:18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1.fntdata"/><Relationship Id="rId30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sta Koopman" userId="21264218-ccbc-4618-b704-141e3a93c1f5" providerId="ADAL" clId="{C6BED303-6AD9-48A1-88FC-C1FA5D188400}"/>
    <pc:docChg chg="modSld modNotesMaster modHandout">
      <pc:chgData name="Gusta Koopman" userId="21264218-ccbc-4618-b704-141e3a93c1f5" providerId="ADAL" clId="{C6BED303-6AD9-48A1-88FC-C1FA5D188400}" dt="2025-02-12T14:52:33.599" v="15" actId="6549"/>
      <pc:docMkLst>
        <pc:docMk/>
      </pc:docMkLst>
      <pc:sldChg chg="modNotesTx">
        <pc:chgData name="Gusta Koopman" userId="21264218-ccbc-4618-b704-141e3a93c1f5" providerId="ADAL" clId="{C6BED303-6AD9-48A1-88FC-C1FA5D188400}" dt="2025-02-12T14:52:33.599" v="15" actId="6549"/>
        <pc:sldMkLst>
          <pc:docMk/>
          <pc:sldMk cId="3232242409" sldId="41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3843B952-0A92-F306-BF6F-2F20E0C59F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A1B8E53-AD8E-2B25-7434-5ABB002C00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9F633066-993D-1845-8F52-1780DC922D5C}" type="datetime1">
              <a:rPr lang="nl-NL" smtClean="0"/>
              <a:t>12-2-2025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F54E864-EA70-6EE3-D232-9D55DC2C8B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6079F38-E9F6-9D7D-BDB6-28627666CE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4C0D7C48-D526-5047-915D-B181252530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4276527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D152FCDD-FB28-A344-8E83-AE1CD80C87E2}" type="datetime1">
              <a:rPr lang="nl-NL" smtClean="0"/>
              <a:t>12-2-2025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92782705-FC34-A140-95B1-FCBF8BAFED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70063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152FCDD-FB28-A344-8E83-AE1CD80C87E2}" type="datetime1">
              <a:rPr lang="nl-NL" smtClean="0"/>
              <a:t>12-2-2025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782705-FC34-A140-95B1-FCBF8BAFEDF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242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0000" y="2394000"/>
            <a:ext cx="7200000" cy="126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Titel presentatie </a:t>
            </a:r>
            <a:br>
              <a:rPr lang="nl-NL"/>
            </a:br>
            <a:r>
              <a:rPr lang="nl-NL"/>
              <a:t>in twee regels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5DCFCD-4303-784B-BA4F-242B17365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38613" y="3754800"/>
            <a:ext cx="7200000" cy="3600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2500" b="0" i="0" spc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Ondertitel van de presentatie</a:t>
            </a:r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E6F2B23F-4A59-B8C6-F006-3E7E739DE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0000" y="5490000"/>
            <a:ext cx="2743200" cy="180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200" b="1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61105CB-5294-B84F-930D-D26652887ACB}" type="datetime4">
              <a:rPr lang="nl-NL" smtClean="0"/>
              <a:pPr/>
              <a:t>12 februari 2025</a:t>
            </a:fld>
            <a:endParaRPr lang="nl-NL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A55B0DE-D2A5-A2E6-C509-0CE91EFB2E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830" y="420215"/>
            <a:ext cx="1613780" cy="988622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31DD37-A9F6-2C83-250F-422237A285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0001" y="5734197"/>
            <a:ext cx="2743200" cy="216603"/>
          </a:xfrm>
        </p:spPr>
        <p:txBody>
          <a:bodyPr>
            <a:normAutofit/>
          </a:bodyPr>
          <a:lstStyle>
            <a:lvl1pPr>
              <a:defRPr sz="1200" b="1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Naam van de presentator</a:t>
            </a:r>
          </a:p>
        </p:txBody>
      </p:sp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E9A4D824-69E4-78B2-EB57-B3DB88523C87}"/>
              </a:ext>
            </a:extLst>
          </p:cNvPr>
          <p:cNvSpPr txBox="1">
            <a:spLocks/>
          </p:cNvSpPr>
          <p:nvPr userDrawn="1"/>
        </p:nvSpPr>
        <p:spPr>
          <a:xfrm>
            <a:off x="1800000" y="5490000"/>
            <a:ext cx="2743200" cy="180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defPPr>
              <a:defRPr lang="nl-NL"/>
            </a:defPPr>
            <a:lvl1pPr marL="0" algn="l" defTabSz="914377" rtl="0" eaLnBrk="1" latinLnBrk="0" hangingPunct="1">
              <a:defRPr sz="1200" b="0" i="0" kern="1200">
                <a:solidFill>
                  <a:schemeClr val="tx1"/>
                </a:solidFill>
                <a:latin typeface="Lexend Medium" pitchFamily="2" charset="77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b="1">
              <a:solidFill>
                <a:schemeClr val="bg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768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akverdeling in de regi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2">
            <a:extLst>
              <a:ext uri="{FF2B5EF4-FFF2-40B4-BE49-F238E27FC236}">
                <a16:creationId xmlns:a16="http://schemas.microsoft.com/office/drawing/2014/main" id="{89A2D628-98A2-CE73-6E07-DF12F84629B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3054FEA6-686C-6B46-B134-DB863D6A0B14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2" name="Tijdelijke aanduiding voor voettekst 3">
            <a:extLst>
              <a:ext uri="{FF2B5EF4-FFF2-40B4-BE49-F238E27FC236}">
                <a16:creationId xmlns:a16="http://schemas.microsoft.com/office/drawing/2014/main" id="{9264DBD5-A270-941D-248B-67FC5FE02E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4412604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3" name="Tijdelijke aanduiding voor dianummer 4">
            <a:extLst>
              <a:ext uri="{FF2B5EF4-FFF2-40B4-BE49-F238E27FC236}">
                <a16:creationId xmlns:a16="http://schemas.microsoft.com/office/drawing/2014/main" id="{A5A09855-E0B0-7F4C-38A5-137E66612E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32EF24D-AE07-4824-657E-8A6DB028B5A0}"/>
              </a:ext>
            </a:extLst>
          </p:cNvPr>
          <p:cNvSpPr txBox="1"/>
          <p:nvPr userDrawn="1"/>
        </p:nvSpPr>
        <p:spPr>
          <a:xfrm>
            <a:off x="1260001" y="1017609"/>
            <a:ext cx="4002431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nl-NL" sz="2000">
                <a:solidFill>
                  <a:schemeClr val="tx2"/>
                </a:solidFill>
                <a:latin typeface="+mn-lt"/>
              </a:rPr>
              <a:t>Taakverdeling in de regio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ED18AF1-7B50-8D97-F6A0-C02825E20F34}"/>
              </a:ext>
            </a:extLst>
          </p:cNvPr>
          <p:cNvSpPr txBox="1"/>
          <p:nvPr userDrawn="1"/>
        </p:nvSpPr>
        <p:spPr>
          <a:xfrm>
            <a:off x="1260001" y="1480352"/>
            <a:ext cx="3129498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Milieutaken in de hele regio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F1C1737-7FBB-C0C2-388D-2BFF295620C0}"/>
              </a:ext>
            </a:extLst>
          </p:cNvPr>
          <p:cNvSpPr txBox="1"/>
          <p:nvPr userDrawn="1"/>
        </p:nvSpPr>
        <p:spPr>
          <a:xfrm>
            <a:off x="1260001" y="3275206"/>
            <a:ext cx="3129498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Bouw- en woningtoezichtstaken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6E6ACA5-DB1A-D849-0A7D-E2440C55BE16}"/>
              </a:ext>
            </a:extLst>
          </p:cNvPr>
          <p:cNvSpPr txBox="1"/>
          <p:nvPr userDrawn="1"/>
        </p:nvSpPr>
        <p:spPr>
          <a:xfrm>
            <a:off x="1260001" y="4653231"/>
            <a:ext cx="3129498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Zwemwatertaak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0FFED66-50AE-594F-B3EA-8042447D798B}"/>
              </a:ext>
            </a:extLst>
          </p:cNvPr>
          <p:cNvSpPr txBox="1"/>
          <p:nvPr userDrawn="1"/>
        </p:nvSpPr>
        <p:spPr>
          <a:xfrm>
            <a:off x="1260001" y="1760344"/>
            <a:ext cx="2299802" cy="12926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108000" marR="0" lvl="0" indent="-1080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Alphen aan den Rijn</a:t>
            </a:r>
          </a:p>
          <a:p>
            <a:pPr marL="108000" marR="0" lvl="0" indent="-1080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Bodegraven-Reeuwijk</a:t>
            </a:r>
          </a:p>
          <a:p>
            <a:pPr marL="108000" marR="0" lvl="0" indent="-1080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Gouda</a:t>
            </a:r>
          </a:p>
          <a:p>
            <a:pPr marL="108000" marR="0" lvl="0" indent="-1080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Krimpenerwaard</a:t>
            </a:r>
          </a:p>
          <a:p>
            <a:pPr marL="108000" marR="0" lvl="0" indent="-1080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Waddinxveen</a:t>
            </a:r>
          </a:p>
          <a:p>
            <a:pPr marL="108000" marR="0" lvl="0" indent="-1080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Zuidplas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796B5C8-5C06-A020-A189-32138CD9BBFF}"/>
              </a:ext>
            </a:extLst>
          </p:cNvPr>
          <p:cNvSpPr txBox="1"/>
          <p:nvPr userDrawn="1"/>
        </p:nvSpPr>
        <p:spPr>
          <a:xfrm>
            <a:off x="1260001" y="3550236"/>
            <a:ext cx="2299802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108000" marR="0" lvl="0" indent="-1080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Bodegraven-Reeuwijk</a:t>
            </a:r>
          </a:p>
          <a:p>
            <a:pPr marL="108000" marR="0" lvl="0" indent="-1080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Gouda</a:t>
            </a:r>
          </a:p>
          <a:p>
            <a:pPr marL="108000" marR="0" lvl="0" indent="-1080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Waddinxveen</a:t>
            </a:r>
          </a:p>
          <a:p>
            <a:pPr marL="108000" marR="0" lvl="0" indent="-1080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Zuidplas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DAC26901-D2E2-A1A3-7B31-39ACF61D2201}"/>
              </a:ext>
            </a:extLst>
          </p:cNvPr>
          <p:cNvSpPr txBox="1"/>
          <p:nvPr userDrawn="1"/>
        </p:nvSpPr>
        <p:spPr>
          <a:xfrm>
            <a:off x="1260001" y="4928261"/>
            <a:ext cx="3252506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108000" marR="0" lvl="0" indent="-1080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de hele provincie Zuid-Holland</a:t>
            </a:r>
          </a:p>
        </p:txBody>
      </p:sp>
    </p:spTree>
    <p:extLst>
      <p:ext uri="{BB962C8B-B14F-4D97-AF65-F5344CB8AC3E}">
        <p14:creationId xmlns:p14="http://schemas.microsoft.com/office/powerpoint/2010/main" val="3311615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 ODM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2">
            <a:extLst>
              <a:ext uri="{FF2B5EF4-FFF2-40B4-BE49-F238E27FC236}">
                <a16:creationId xmlns:a16="http://schemas.microsoft.com/office/drawing/2014/main" id="{89A2D628-98A2-CE73-6E07-DF12F84629B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9E07B30A-562E-C545-B5DB-822B3F15CE0D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2" name="Tijdelijke aanduiding voor voettekst 3">
            <a:extLst>
              <a:ext uri="{FF2B5EF4-FFF2-40B4-BE49-F238E27FC236}">
                <a16:creationId xmlns:a16="http://schemas.microsoft.com/office/drawing/2014/main" id="{9264DBD5-A270-941D-248B-67FC5FE02E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4412604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3" name="Tijdelijke aanduiding voor dianummer 4">
            <a:extLst>
              <a:ext uri="{FF2B5EF4-FFF2-40B4-BE49-F238E27FC236}">
                <a16:creationId xmlns:a16="http://schemas.microsoft.com/office/drawing/2014/main" id="{A5A09855-E0B0-7F4C-38A5-137E66612E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7639930-02AA-CA09-A6D9-9FE6AEA11968}"/>
              </a:ext>
            </a:extLst>
          </p:cNvPr>
          <p:cNvSpPr txBox="1"/>
          <p:nvPr userDrawn="1"/>
        </p:nvSpPr>
        <p:spPr>
          <a:xfrm>
            <a:off x="1260001" y="1017609"/>
            <a:ext cx="4002431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nl-NL" sz="2000">
                <a:solidFill>
                  <a:schemeClr val="tx2"/>
                </a:solidFill>
                <a:latin typeface="+mn-lt"/>
              </a:rPr>
              <a:t>Organogram ODMH</a:t>
            </a:r>
          </a:p>
        </p:txBody>
      </p:sp>
    </p:spTree>
    <p:extLst>
      <p:ext uri="{BB962C8B-B14F-4D97-AF65-F5344CB8AC3E}">
        <p14:creationId xmlns:p14="http://schemas.microsoft.com/office/powerpoint/2010/main" val="774434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elijks bestuur ODM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Menselijk gezicht, bril, persoon, Voorhoofd&#10;&#10;Automatisch gegenereerde beschrijving">
            <a:extLst>
              <a:ext uri="{FF2B5EF4-FFF2-40B4-BE49-F238E27FC236}">
                <a16:creationId xmlns:a16="http://schemas.microsoft.com/office/drawing/2014/main" id="{FE488B90-9624-E953-F4C4-E40A281611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58480" y="2160000"/>
            <a:ext cx="2159000" cy="2159000"/>
          </a:xfrm>
          <a:prstGeom prst="rect">
            <a:avLst/>
          </a:prstGeom>
        </p:spPr>
      </p:pic>
      <p:pic>
        <p:nvPicPr>
          <p:cNvPr id="7" name="Afbeelding 6" descr="Afbeelding met Menselijk gezicht, persoon, person, glimlach&#10;&#10;Automatisch gegenereerde beschrijving">
            <a:extLst>
              <a:ext uri="{FF2B5EF4-FFF2-40B4-BE49-F238E27FC236}">
                <a16:creationId xmlns:a16="http://schemas.microsoft.com/office/drawing/2014/main" id="{39F5D4B5-86AE-7A59-6481-28C5934239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7600" y="2161734"/>
            <a:ext cx="2159000" cy="2159000"/>
          </a:xfrm>
          <a:prstGeom prst="rect">
            <a:avLst/>
          </a:prstGeom>
        </p:spPr>
      </p:pic>
      <p:pic>
        <p:nvPicPr>
          <p:cNvPr id="4" name="Afbeelding 3" descr="Afbeelding met Menselijk gezicht, glimlach, persoon, Voorhoofd&#10;&#10;Automatisch gegenereerde beschrijving">
            <a:extLst>
              <a:ext uri="{FF2B5EF4-FFF2-40B4-BE49-F238E27FC236}">
                <a16:creationId xmlns:a16="http://schemas.microsoft.com/office/drawing/2014/main" id="{61A91D3D-A7AC-FCAB-2FAC-1A7B6193CFC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60960" y="2160000"/>
            <a:ext cx="2159000" cy="2159000"/>
          </a:xfrm>
          <a:prstGeom prst="rect">
            <a:avLst/>
          </a:prstGeom>
        </p:spPr>
      </p:pic>
      <p:sp>
        <p:nvSpPr>
          <p:cNvPr id="11" name="Tijdelijke aanduiding voor datum 2">
            <a:extLst>
              <a:ext uri="{FF2B5EF4-FFF2-40B4-BE49-F238E27FC236}">
                <a16:creationId xmlns:a16="http://schemas.microsoft.com/office/drawing/2014/main" id="{89A2D628-98A2-CE73-6E07-DF12F84629B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6DF05181-5902-4B48-8357-B153DA948B43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2" name="Tijdelijke aanduiding voor voettekst 3">
            <a:extLst>
              <a:ext uri="{FF2B5EF4-FFF2-40B4-BE49-F238E27FC236}">
                <a16:creationId xmlns:a16="http://schemas.microsoft.com/office/drawing/2014/main" id="{9264DBD5-A270-941D-248B-67FC5FE02E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4412604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3" name="Tijdelijke aanduiding voor dianummer 4">
            <a:extLst>
              <a:ext uri="{FF2B5EF4-FFF2-40B4-BE49-F238E27FC236}">
                <a16:creationId xmlns:a16="http://schemas.microsoft.com/office/drawing/2014/main" id="{A5A09855-E0B0-7F4C-38A5-137E66612E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22CD6D1-72CD-2C6B-8E57-7D8BDDE38A61}"/>
              </a:ext>
            </a:extLst>
          </p:cNvPr>
          <p:cNvSpPr txBox="1"/>
          <p:nvPr userDrawn="1"/>
        </p:nvSpPr>
        <p:spPr>
          <a:xfrm>
            <a:off x="1260001" y="1017609"/>
            <a:ext cx="4002431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l"/>
            <a:r>
              <a:rPr lang="nl-NL" sz="2000">
                <a:solidFill>
                  <a:schemeClr val="tx2"/>
                </a:solidFill>
                <a:latin typeface="+mn-lt"/>
              </a:rPr>
              <a:t>Dagelijks bestuur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3058F11-54EF-4CF7-7F67-0205E1B76D50}"/>
              </a:ext>
            </a:extLst>
          </p:cNvPr>
          <p:cNvSpPr txBox="1"/>
          <p:nvPr userDrawn="1"/>
        </p:nvSpPr>
        <p:spPr>
          <a:xfrm>
            <a:off x="1254960" y="4594818"/>
            <a:ext cx="2159999" cy="1661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Thierry van Vugt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02E2F1B-7599-F38F-D152-4C5A377F3D19}"/>
              </a:ext>
            </a:extLst>
          </p:cNvPr>
          <p:cNvSpPr txBox="1"/>
          <p:nvPr userDrawn="1"/>
        </p:nvSpPr>
        <p:spPr>
          <a:xfrm>
            <a:off x="3967600" y="4594818"/>
            <a:ext cx="2159999" cy="1661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Meindert Stolk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8058215-C3CB-F507-7F19-0768C7CA6C15}"/>
              </a:ext>
            </a:extLst>
          </p:cNvPr>
          <p:cNvSpPr txBox="1"/>
          <p:nvPr userDrawn="1"/>
        </p:nvSpPr>
        <p:spPr>
          <a:xfrm>
            <a:off x="6655920" y="4594818"/>
            <a:ext cx="2159999" cy="1661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Wisja</a:t>
            </a:r>
            <a:r>
              <a:rPr kumimoji="0" lang="nl-NL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l-NL" sz="1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Pannekoek</a:t>
            </a:r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73FF79E7-3612-85FB-08FB-42DDD9049858}"/>
              </a:ext>
            </a:extLst>
          </p:cNvPr>
          <p:cNvSpPr txBox="1"/>
          <p:nvPr userDrawn="1"/>
        </p:nvSpPr>
        <p:spPr>
          <a:xfrm>
            <a:off x="9339254" y="4594818"/>
            <a:ext cx="2196452" cy="1661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 Leendert van den Heuvel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F8F5DFD2-FD06-F721-5159-94D583DAA410}"/>
              </a:ext>
            </a:extLst>
          </p:cNvPr>
          <p:cNvSpPr txBox="1"/>
          <p:nvPr userDrawn="1"/>
        </p:nvSpPr>
        <p:spPr>
          <a:xfrm>
            <a:off x="1254961" y="4842278"/>
            <a:ext cx="2159000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Gouda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(voorzitter)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C55E8CC0-0F01-2BC1-D9F2-B1FC17F9FB94}"/>
              </a:ext>
            </a:extLst>
          </p:cNvPr>
          <p:cNvSpPr txBox="1"/>
          <p:nvPr userDrawn="1"/>
        </p:nvSpPr>
        <p:spPr>
          <a:xfrm>
            <a:off x="3967600" y="4842277"/>
            <a:ext cx="2159000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Provincie Zuid-Holland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vice-voorzitter</a:t>
            </a: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A2A441F-9E06-7BBD-9091-4E4CA0FFB187}"/>
              </a:ext>
            </a:extLst>
          </p:cNvPr>
          <p:cNvSpPr txBox="1"/>
          <p:nvPr userDrawn="1"/>
        </p:nvSpPr>
        <p:spPr>
          <a:xfrm>
            <a:off x="6655920" y="4840085"/>
            <a:ext cx="2159000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Krimpenerwaard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(financiën)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DDEAC5A2-F7A4-4C20-627F-9D13CA454181}"/>
              </a:ext>
            </a:extLst>
          </p:cNvPr>
          <p:cNvSpPr txBox="1"/>
          <p:nvPr userDrawn="1"/>
        </p:nvSpPr>
        <p:spPr>
          <a:xfrm>
            <a:off x="9357480" y="4840085"/>
            <a:ext cx="2159000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Bodegraven-Reeuwijk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(inhoud)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2C00EF29-F35F-4A33-C10C-4746654CAAB2}"/>
              </a:ext>
            </a:extLst>
          </p:cNvPr>
          <p:cNvSpPr>
            <a:spLocks noChangeAspect="1"/>
          </p:cNvSpPr>
          <p:nvPr userDrawn="1"/>
        </p:nvSpPr>
        <p:spPr>
          <a:xfrm>
            <a:off x="6655920" y="2160000"/>
            <a:ext cx="2159000" cy="2159000"/>
          </a:xfrm>
          <a:prstGeom prst="ellipse">
            <a:avLst/>
          </a:prstGeom>
          <a:blipFill>
            <a:blip r:embed="rId6"/>
            <a:stretch>
              <a:fillRect l="-11695" t="-11695" r="-11695" b="-11695"/>
            </a:stretch>
          </a:blip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317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2">
            <a:extLst>
              <a:ext uri="{FF2B5EF4-FFF2-40B4-BE49-F238E27FC236}">
                <a16:creationId xmlns:a16="http://schemas.microsoft.com/office/drawing/2014/main" id="{387EB8CD-F2E5-F37B-EA83-AF4536D47DE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40435" y="184150"/>
            <a:ext cx="5993999" cy="650875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>
            <a:normAutofit/>
          </a:bodyPr>
          <a:lstStyle>
            <a:lvl1pPr>
              <a:defRPr sz="1100">
                <a:latin typeface="+mn-lt"/>
              </a:defRPr>
            </a:lvl1pPr>
          </a:lstStyle>
          <a:p>
            <a:r>
              <a:rPr lang="nl-NL"/>
              <a:t>Klik op het icoontje om een afbeelding in te voegen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5672" y="1466603"/>
            <a:ext cx="4294763" cy="438199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4000"/>
              </a:lnSpc>
              <a:defRPr sz="24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Inhoudsopgave item 1</a:t>
            </a:r>
            <a:br>
              <a:rPr lang="nl-NL"/>
            </a:br>
            <a:r>
              <a:rPr lang="nl-NL"/>
              <a:t>Tweede item</a:t>
            </a:r>
            <a:br>
              <a:rPr lang="nl-NL"/>
            </a:br>
            <a:r>
              <a:rPr lang="nl-NL"/>
              <a:t>Item nummer 3</a:t>
            </a:r>
            <a:br>
              <a:rPr lang="nl-NL"/>
            </a:br>
            <a:r>
              <a:rPr lang="nl-NL"/>
              <a:t>En een volgende</a:t>
            </a:r>
            <a:br>
              <a:rPr lang="nl-NL"/>
            </a:br>
            <a:r>
              <a:rPr lang="nl-NL"/>
              <a:t>Enzovoorts…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5DCFCD-4303-784B-BA4F-242B17365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1466603"/>
            <a:ext cx="366919" cy="438199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lnSpc>
                <a:spcPts val="4000"/>
              </a:lnSpc>
              <a:spcBef>
                <a:spcPts val="0"/>
              </a:spcBef>
              <a:buNone/>
              <a:defRPr sz="2400" b="0" i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NL"/>
              <a:t>01</a:t>
            </a:r>
          </a:p>
          <a:p>
            <a:pPr lvl="0"/>
            <a:r>
              <a:rPr lang="nl-NL"/>
              <a:t>05</a:t>
            </a:r>
          </a:p>
          <a:p>
            <a:pPr lvl="0"/>
            <a:r>
              <a:rPr lang="nl-NL"/>
              <a:t>11</a:t>
            </a:r>
          </a:p>
          <a:p>
            <a:pPr lvl="0"/>
            <a:r>
              <a:rPr lang="nl-NL"/>
              <a:t>13</a:t>
            </a:r>
          </a:p>
          <a:p>
            <a:pPr lvl="0"/>
            <a:r>
              <a:rPr lang="nl-NL"/>
              <a:t>16</a:t>
            </a:r>
          </a:p>
        </p:txBody>
      </p:sp>
      <p:sp>
        <p:nvSpPr>
          <p:cNvPr id="2" name="Tijdelijke aanduiding voor datum 2">
            <a:extLst>
              <a:ext uri="{FF2B5EF4-FFF2-40B4-BE49-F238E27FC236}">
                <a16:creationId xmlns:a16="http://schemas.microsoft.com/office/drawing/2014/main" id="{B4F9A228-CFE7-AFAE-FBEE-DAA9E36B8EA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E4E109C0-C248-E44A-80A8-716324372F19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9E87ABD5-F2EA-D7C7-AB71-6503EA6143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3520435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A9E6B923-1401-C6B1-7D03-7903EB3505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1214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links, foto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F3566B96-7EC1-D1A4-DFA0-494D271434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40436" y="184150"/>
            <a:ext cx="5993999" cy="650875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>
            <a:normAutofit/>
          </a:bodyPr>
          <a:lstStyle>
            <a:lvl1pPr>
              <a:defRPr sz="1100">
                <a:latin typeface="+mn-lt"/>
              </a:defRPr>
            </a:lvl1pPr>
          </a:lstStyle>
          <a:p>
            <a:r>
              <a:rPr lang="nl-NL"/>
              <a:t>Klik op het icoontje om een afbeelding in te voegen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1" y="899999"/>
            <a:ext cx="3960000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12" name="Tijdelijke aanduiding voor datum 2">
            <a:extLst>
              <a:ext uri="{FF2B5EF4-FFF2-40B4-BE49-F238E27FC236}">
                <a16:creationId xmlns:a16="http://schemas.microsoft.com/office/drawing/2014/main" id="{4E06FA48-8C2E-CECD-AAF0-4C02EEA9068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29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A0AE4B63-B5FF-D740-A018-E1DAAADDD24A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9EF9BBFD-ACD1-D0F3-ECD1-AFA9DAEB3E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2900"/>
            <a:ext cx="4412604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4" name="Tijdelijke aanduiding voor dianummer 4">
            <a:extLst>
              <a:ext uri="{FF2B5EF4-FFF2-40B4-BE49-F238E27FC236}">
                <a16:creationId xmlns:a16="http://schemas.microsoft.com/office/drawing/2014/main" id="{D901037D-D079-372E-ADA3-1527284095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29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FED28605-F443-8288-FA54-09277D923A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0474" y="1543792"/>
            <a:ext cx="3960000" cy="475064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  <a:p>
            <a:pPr lvl="0"/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 </a:t>
            </a:r>
            <a:r>
              <a:rPr lang="nl-NL" err="1"/>
              <a:t>Mnis</a:t>
            </a:r>
            <a:r>
              <a:rPr lang="nl-NL"/>
              <a:t> mol up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6475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, foto recht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F3566B96-7EC1-D1A4-DFA0-494D271434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40437" y="184150"/>
            <a:ext cx="5993901" cy="650875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>
            <a:normAutofit/>
          </a:bodyPr>
          <a:lstStyle>
            <a:lvl1pPr>
              <a:defRPr sz="1100">
                <a:latin typeface="+mn-lt"/>
              </a:defRPr>
            </a:lvl1pPr>
          </a:lstStyle>
          <a:p>
            <a:r>
              <a:rPr lang="nl-NL"/>
              <a:t>Klik op het grijze vlak en klik op ‘Afbeelding’ in het lint om een afbeelding in te voegen, laat het groene vlak staan en zet er geen afbeelding in.</a:t>
            </a:r>
          </a:p>
        </p:txBody>
      </p:sp>
      <p:sp>
        <p:nvSpPr>
          <p:cNvPr id="26" name="Tijdelijke aanduiding voor afbeelding 25">
            <a:extLst>
              <a:ext uri="{FF2B5EF4-FFF2-40B4-BE49-F238E27FC236}">
                <a16:creationId xmlns:a16="http://schemas.microsoft.com/office/drawing/2014/main" id="{F63D1E77-7976-7EFC-DA75-C6BCAEB1DB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 hasCustomPrompt="1"/>
          </p:nvPr>
        </p:nvSpPr>
        <p:spPr>
          <a:xfrm>
            <a:off x="4454099" y="3777624"/>
            <a:ext cx="7737829" cy="3080149"/>
          </a:xfrm>
          <a:custGeom>
            <a:avLst/>
            <a:gdLst>
              <a:gd name="connsiteX0" fmla="*/ 7737829 w 7737829"/>
              <a:gd name="connsiteY0" fmla="*/ 0 h 3080149"/>
              <a:gd name="connsiteX1" fmla="*/ 7737829 w 7737829"/>
              <a:gd name="connsiteY1" fmla="*/ 1621216 h 3080149"/>
              <a:gd name="connsiteX2" fmla="*/ 7674106 w 7737829"/>
              <a:gd name="connsiteY2" fmla="*/ 1691060 h 3080149"/>
              <a:gd name="connsiteX3" fmla="*/ 7583949 w 7737829"/>
              <a:gd name="connsiteY3" fmla="*/ 1788720 h 3080149"/>
              <a:gd name="connsiteX4" fmla="*/ 7493089 w 7737829"/>
              <a:gd name="connsiteY4" fmla="*/ 1886003 h 3080149"/>
              <a:gd name="connsiteX5" fmla="*/ 7401537 w 7737829"/>
              <a:gd name="connsiteY5" fmla="*/ 1982909 h 3080149"/>
              <a:gd name="connsiteX6" fmla="*/ 7309301 w 7737829"/>
              <a:gd name="connsiteY6" fmla="*/ 2079438 h 3080149"/>
              <a:gd name="connsiteX7" fmla="*/ 7216391 w 7737829"/>
              <a:gd name="connsiteY7" fmla="*/ 2175590 h 3080149"/>
              <a:gd name="connsiteX8" fmla="*/ 7122818 w 7737829"/>
              <a:gd name="connsiteY8" fmla="*/ 2271365 h 3080149"/>
              <a:gd name="connsiteX9" fmla="*/ 7028589 w 7737829"/>
              <a:gd name="connsiteY9" fmla="*/ 2366762 h 3080149"/>
              <a:gd name="connsiteX10" fmla="*/ 6933718 w 7737829"/>
              <a:gd name="connsiteY10" fmla="*/ 2461781 h 3080149"/>
              <a:gd name="connsiteX11" fmla="*/ 6838211 w 7737829"/>
              <a:gd name="connsiteY11" fmla="*/ 2556423 h 3080149"/>
              <a:gd name="connsiteX12" fmla="*/ 6742078 w 7737829"/>
              <a:gd name="connsiteY12" fmla="*/ 2650686 h 3080149"/>
              <a:gd name="connsiteX13" fmla="*/ 6645329 w 7737829"/>
              <a:gd name="connsiteY13" fmla="*/ 2744570 h 3080149"/>
              <a:gd name="connsiteX14" fmla="*/ 6450024 w 7737829"/>
              <a:gd name="connsiteY14" fmla="*/ 2931204 h 3080149"/>
              <a:gd name="connsiteX15" fmla="*/ 6291186 w 7737829"/>
              <a:gd name="connsiteY15" fmla="*/ 3080149 h 3080149"/>
              <a:gd name="connsiteX16" fmla="*/ 0 w 7737829"/>
              <a:gd name="connsiteY16" fmla="*/ 3080149 h 3080149"/>
              <a:gd name="connsiteX17" fmla="*/ 792458 w 7737829"/>
              <a:gd name="connsiteY17" fmla="*/ 2780047 h 3080149"/>
              <a:gd name="connsiteX18" fmla="*/ 4143859 w 7737829"/>
              <a:gd name="connsiteY18" fmla="*/ 1582348 h 3080149"/>
              <a:gd name="connsiteX19" fmla="*/ 4874831 w 7737829"/>
              <a:gd name="connsiteY19" fmla="*/ 1307502 h 3080149"/>
              <a:gd name="connsiteX20" fmla="*/ 5377553 w 7737829"/>
              <a:gd name="connsiteY20" fmla="*/ 1109478 h 3080149"/>
              <a:gd name="connsiteX21" fmla="*/ 5801131 w 7737829"/>
              <a:gd name="connsiteY21" fmla="*/ 935141 h 3080149"/>
              <a:gd name="connsiteX22" fmla="*/ 6148145 w 7737829"/>
              <a:gd name="connsiteY22" fmla="*/ 786109 h 3080149"/>
              <a:gd name="connsiteX23" fmla="*/ 6421413 w 7737829"/>
              <a:gd name="connsiteY23" fmla="*/ 664155 h 3080149"/>
              <a:gd name="connsiteX24" fmla="*/ 6690484 w 7737829"/>
              <a:gd name="connsiteY24" fmla="*/ 539565 h 3080149"/>
              <a:gd name="connsiteX25" fmla="*/ 6955046 w 7737829"/>
              <a:gd name="connsiteY25" fmla="*/ 412141 h 3080149"/>
              <a:gd name="connsiteX26" fmla="*/ 7150321 w 7737829"/>
              <a:gd name="connsiteY26" fmla="*/ 314598 h 3080149"/>
              <a:gd name="connsiteX27" fmla="*/ 7342754 w 7737829"/>
              <a:gd name="connsiteY27" fmla="*/ 215268 h 3080149"/>
              <a:gd name="connsiteX28" fmla="*/ 7532213 w 7737829"/>
              <a:gd name="connsiteY28" fmla="*/ 114072 h 3080149"/>
              <a:gd name="connsiteX29" fmla="*/ 7656801 w 7737829"/>
              <a:gd name="connsiteY29" fmla="*/ 45529 h 308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737829" h="3080149">
                <a:moveTo>
                  <a:pt x="7737829" y="0"/>
                </a:moveTo>
                <a:lnTo>
                  <a:pt x="7737829" y="1621216"/>
                </a:lnTo>
                <a:lnTo>
                  <a:pt x="7674106" y="1691060"/>
                </a:lnTo>
                <a:lnTo>
                  <a:pt x="7583949" y="1788720"/>
                </a:lnTo>
                <a:lnTo>
                  <a:pt x="7493089" y="1886003"/>
                </a:lnTo>
                <a:lnTo>
                  <a:pt x="7401537" y="1982909"/>
                </a:lnTo>
                <a:lnTo>
                  <a:pt x="7309301" y="2079438"/>
                </a:lnTo>
                <a:lnTo>
                  <a:pt x="7216391" y="2175590"/>
                </a:lnTo>
                <a:lnTo>
                  <a:pt x="7122818" y="2271365"/>
                </a:lnTo>
                <a:lnTo>
                  <a:pt x="7028589" y="2366762"/>
                </a:lnTo>
                <a:lnTo>
                  <a:pt x="6933718" y="2461781"/>
                </a:lnTo>
                <a:lnTo>
                  <a:pt x="6838211" y="2556423"/>
                </a:lnTo>
                <a:lnTo>
                  <a:pt x="6742078" y="2650686"/>
                </a:lnTo>
                <a:lnTo>
                  <a:pt x="6645329" y="2744570"/>
                </a:lnTo>
                <a:lnTo>
                  <a:pt x="6450024" y="2931204"/>
                </a:lnTo>
                <a:lnTo>
                  <a:pt x="6291186" y="3080149"/>
                </a:lnTo>
                <a:lnTo>
                  <a:pt x="0" y="3080149"/>
                </a:lnTo>
                <a:lnTo>
                  <a:pt x="792458" y="2780047"/>
                </a:lnTo>
                <a:lnTo>
                  <a:pt x="4143859" y="1582348"/>
                </a:lnTo>
                <a:lnTo>
                  <a:pt x="4874831" y="1307502"/>
                </a:lnTo>
                <a:lnTo>
                  <a:pt x="5377553" y="1109478"/>
                </a:lnTo>
                <a:lnTo>
                  <a:pt x="5801131" y="935141"/>
                </a:lnTo>
                <a:lnTo>
                  <a:pt x="6148145" y="786109"/>
                </a:lnTo>
                <a:lnTo>
                  <a:pt x="6421413" y="664155"/>
                </a:lnTo>
                <a:lnTo>
                  <a:pt x="6690484" y="539565"/>
                </a:lnTo>
                <a:lnTo>
                  <a:pt x="6955046" y="412141"/>
                </a:lnTo>
                <a:lnTo>
                  <a:pt x="7150321" y="314598"/>
                </a:lnTo>
                <a:lnTo>
                  <a:pt x="7342754" y="215268"/>
                </a:lnTo>
                <a:lnTo>
                  <a:pt x="7532213" y="114072"/>
                </a:lnTo>
                <a:lnTo>
                  <a:pt x="7656801" y="45529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 sz="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.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1" y="899999"/>
            <a:ext cx="3960000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12" name="Tijdelijke aanduiding voor datum 2">
            <a:extLst>
              <a:ext uri="{FF2B5EF4-FFF2-40B4-BE49-F238E27FC236}">
                <a16:creationId xmlns:a16="http://schemas.microsoft.com/office/drawing/2014/main" id="{4E06FA48-8C2E-CECD-AAF0-4C02EEA9068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29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2413FEB3-DE5C-C44F-8495-B81BF36684C7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9EF9BBFD-ACD1-D0F3-ECD1-AFA9DAEB3E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2900"/>
            <a:ext cx="4412604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4" name="Tijdelijke aanduiding voor dianummer 4">
            <a:extLst>
              <a:ext uri="{FF2B5EF4-FFF2-40B4-BE49-F238E27FC236}">
                <a16:creationId xmlns:a16="http://schemas.microsoft.com/office/drawing/2014/main" id="{D901037D-D079-372E-ADA3-1527284095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29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FED28605-F443-8288-FA54-09277D923A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0474" y="1543792"/>
            <a:ext cx="3960000" cy="475064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  <a:p>
            <a:pPr lvl="0"/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 </a:t>
            </a:r>
            <a:r>
              <a:rPr lang="nl-NL" err="1"/>
              <a:t>Mnis</a:t>
            </a:r>
            <a:r>
              <a:rPr lang="nl-NL"/>
              <a:t> mol up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7948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, twee foto'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F3566B96-7EC1-D1A4-DFA0-494D271434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40437" y="184150"/>
            <a:ext cx="5993901" cy="650875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>
            <a:normAutofit/>
          </a:bodyPr>
          <a:lstStyle>
            <a:lvl1pPr>
              <a:defRPr sz="1100">
                <a:latin typeface="+mn-lt"/>
              </a:defRPr>
            </a:lvl1pPr>
          </a:lstStyle>
          <a:p>
            <a:r>
              <a:rPr lang="nl-NL"/>
              <a:t>Klik op het icoontje om een afbeelding in te voegen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1" y="899999"/>
            <a:ext cx="3960000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FED28605-F443-8288-FA54-09277D923A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0474" y="1543792"/>
            <a:ext cx="3960000" cy="188520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</p:txBody>
      </p:sp>
      <p:sp>
        <p:nvSpPr>
          <p:cNvPr id="2" name="Tijdelijke aanduiding voor afbeelding 7">
            <a:extLst>
              <a:ext uri="{FF2B5EF4-FFF2-40B4-BE49-F238E27FC236}">
                <a16:creationId xmlns:a16="http://schemas.microsoft.com/office/drawing/2014/main" id="{10CB627A-4679-E500-D98F-1E71C38CDC5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60001" y="3682616"/>
            <a:ext cx="3960000" cy="2648168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nl-NL"/>
              <a:t>Klik op het icoontje om een afbeelding in te voegen</a:t>
            </a:r>
          </a:p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533AF53-F55E-6225-81DF-D2AD971599D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9041788E-E859-B645-B6FE-66973D46428F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F285ED6-CAEB-ED1A-7710-3880487953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270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0EEF16E-5F89-07B0-8098-C7DC69454A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3894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, twee foto'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2">
            <a:extLst>
              <a:ext uri="{FF2B5EF4-FFF2-40B4-BE49-F238E27FC236}">
                <a16:creationId xmlns:a16="http://schemas.microsoft.com/office/drawing/2014/main" id="{62A4BE8B-A8A6-E8C3-9D71-C5D8B0B8B17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39964" y="184150"/>
            <a:ext cx="5994373" cy="650875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numCol="1">
            <a:noAutofit/>
          </a:bodyPr>
          <a:lstStyle>
            <a:lvl1pPr>
              <a:defRPr sz="1100">
                <a:latin typeface="+mn-lt"/>
              </a:defRPr>
            </a:lvl1pPr>
          </a:lstStyle>
          <a:p>
            <a:r>
              <a:rPr lang="nl-NL"/>
              <a:t>Klik op het grijze vlak en klik op ‘Afbeelding’ in het lint om een afbeelding in te voegen, laat het groene vlak staan en zet er geen afbeelding in.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1" y="899999"/>
            <a:ext cx="3960000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FED28605-F443-8288-FA54-09277D923A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0474" y="1543792"/>
            <a:ext cx="3960000" cy="1885208"/>
          </a:xfrm>
          <a:prstGeom prst="rect">
            <a:avLst/>
          </a:prstGeom>
        </p:spPr>
        <p:txBody>
          <a:bodyPr numCol="1"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</p:txBody>
      </p:sp>
      <p:sp>
        <p:nvSpPr>
          <p:cNvPr id="3" name="Tijdelijke aanduiding voor afbeelding 7">
            <a:extLst>
              <a:ext uri="{FF2B5EF4-FFF2-40B4-BE49-F238E27FC236}">
                <a16:creationId xmlns:a16="http://schemas.microsoft.com/office/drawing/2014/main" id="{C5BDFAAD-426F-5376-A5D1-9917CBDE16C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60001" y="3682616"/>
            <a:ext cx="3960000" cy="2648168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numCol="1">
            <a:no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nl-NL"/>
              <a:t>Klik op het icoontje om een afbeelding in te voegen</a:t>
            </a:r>
          </a:p>
          <a:p>
            <a:endParaRPr lang="nl-NL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A5420449-6360-DA75-85B4-91C2C5AF2F5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29791" y="1010920"/>
            <a:ext cx="8361784" cy="5854306"/>
          </a:xfrm>
          <a:custGeom>
            <a:avLst/>
            <a:gdLst>
              <a:gd name="connsiteX0" fmla="*/ 8361784 w 8361784"/>
              <a:gd name="connsiteY0" fmla="*/ 0 h 6087392"/>
              <a:gd name="connsiteX1" fmla="*/ 8361784 w 8361784"/>
              <a:gd name="connsiteY1" fmla="*/ 778008 h 6087392"/>
              <a:gd name="connsiteX2" fmla="*/ 8360301 w 8361784"/>
              <a:gd name="connsiteY2" fmla="*/ 781538 h 6087392"/>
              <a:gd name="connsiteX3" fmla="*/ 8311779 w 8361784"/>
              <a:gd name="connsiteY3" fmla="*/ 894728 h 6087392"/>
              <a:gd name="connsiteX4" fmla="*/ 8262375 w 8361784"/>
              <a:gd name="connsiteY4" fmla="*/ 1007714 h 6087392"/>
              <a:gd name="connsiteX5" fmla="*/ 8212095 w 8361784"/>
              <a:gd name="connsiteY5" fmla="*/ 1120495 h 6087392"/>
              <a:gd name="connsiteX6" fmla="*/ 8160951 w 8361784"/>
              <a:gd name="connsiteY6" fmla="*/ 1233069 h 6087392"/>
              <a:gd name="connsiteX7" fmla="*/ 8108948 w 8361784"/>
              <a:gd name="connsiteY7" fmla="*/ 1345434 h 6087392"/>
              <a:gd name="connsiteX8" fmla="*/ 8056097 w 8361784"/>
              <a:gd name="connsiteY8" fmla="*/ 1457587 h 6087392"/>
              <a:gd name="connsiteX9" fmla="*/ 8002407 w 8361784"/>
              <a:gd name="connsiteY9" fmla="*/ 1569528 h 6087392"/>
              <a:gd name="connsiteX10" fmla="*/ 7947885 w 8361784"/>
              <a:gd name="connsiteY10" fmla="*/ 1681255 h 6087392"/>
              <a:gd name="connsiteX11" fmla="*/ 7892541 w 8361784"/>
              <a:gd name="connsiteY11" fmla="*/ 1792766 h 6087392"/>
              <a:gd name="connsiteX12" fmla="*/ 7836383 w 8361784"/>
              <a:gd name="connsiteY12" fmla="*/ 1904058 h 6087392"/>
              <a:gd name="connsiteX13" fmla="*/ 7779419 w 8361784"/>
              <a:gd name="connsiteY13" fmla="*/ 2015131 h 6087392"/>
              <a:gd name="connsiteX14" fmla="*/ 7721659 w 8361784"/>
              <a:gd name="connsiteY14" fmla="*/ 2125983 h 6087392"/>
              <a:gd name="connsiteX15" fmla="*/ 7663112 w 8361784"/>
              <a:gd name="connsiteY15" fmla="*/ 2236610 h 6087392"/>
              <a:gd name="connsiteX16" fmla="*/ 7603785 w 8361784"/>
              <a:gd name="connsiteY16" fmla="*/ 2347013 h 6087392"/>
              <a:gd name="connsiteX17" fmla="*/ 7543687 w 8361784"/>
              <a:gd name="connsiteY17" fmla="*/ 2457189 h 6087392"/>
              <a:gd name="connsiteX18" fmla="*/ 7482829 w 8361784"/>
              <a:gd name="connsiteY18" fmla="*/ 2567136 h 6087392"/>
              <a:gd name="connsiteX19" fmla="*/ 7421217 w 8361784"/>
              <a:gd name="connsiteY19" fmla="*/ 2676853 h 6087392"/>
              <a:gd name="connsiteX20" fmla="*/ 7358860 w 8361784"/>
              <a:gd name="connsiteY20" fmla="*/ 2786337 h 6087392"/>
              <a:gd name="connsiteX21" fmla="*/ 7295769 w 8361784"/>
              <a:gd name="connsiteY21" fmla="*/ 2895587 h 6087392"/>
              <a:gd name="connsiteX22" fmla="*/ 7231949 w 8361784"/>
              <a:gd name="connsiteY22" fmla="*/ 3004601 h 6087392"/>
              <a:gd name="connsiteX23" fmla="*/ 7167411 w 8361784"/>
              <a:gd name="connsiteY23" fmla="*/ 3113378 h 6087392"/>
              <a:gd name="connsiteX24" fmla="*/ 7102163 w 8361784"/>
              <a:gd name="connsiteY24" fmla="*/ 3221915 h 6087392"/>
              <a:gd name="connsiteX25" fmla="*/ 7036214 w 8361784"/>
              <a:gd name="connsiteY25" fmla="*/ 3330212 h 6087392"/>
              <a:gd name="connsiteX26" fmla="*/ 6969573 w 8361784"/>
              <a:gd name="connsiteY26" fmla="*/ 3438265 h 6087392"/>
              <a:gd name="connsiteX27" fmla="*/ 6902248 w 8361784"/>
              <a:gd name="connsiteY27" fmla="*/ 3546073 h 6087392"/>
              <a:gd name="connsiteX28" fmla="*/ 6834248 w 8361784"/>
              <a:gd name="connsiteY28" fmla="*/ 3653635 h 6087392"/>
              <a:gd name="connsiteX29" fmla="*/ 6765581 w 8361784"/>
              <a:gd name="connsiteY29" fmla="*/ 3760949 h 6087392"/>
              <a:gd name="connsiteX30" fmla="*/ 6696257 w 8361784"/>
              <a:gd name="connsiteY30" fmla="*/ 3868012 h 6087392"/>
              <a:gd name="connsiteX31" fmla="*/ 6626283 w 8361784"/>
              <a:gd name="connsiteY31" fmla="*/ 3974823 h 6087392"/>
              <a:gd name="connsiteX32" fmla="*/ 6555669 w 8361784"/>
              <a:gd name="connsiteY32" fmla="*/ 4081382 h 6087392"/>
              <a:gd name="connsiteX33" fmla="*/ 6484424 w 8361784"/>
              <a:gd name="connsiteY33" fmla="*/ 4187684 h 6087392"/>
              <a:gd name="connsiteX34" fmla="*/ 6412555 w 8361784"/>
              <a:gd name="connsiteY34" fmla="*/ 4293729 h 6087392"/>
              <a:gd name="connsiteX35" fmla="*/ 6340071 w 8361784"/>
              <a:gd name="connsiteY35" fmla="*/ 4399515 h 6087392"/>
              <a:gd name="connsiteX36" fmla="*/ 6266983 w 8361784"/>
              <a:gd name="connsiteY36" fmla="*/ 4505041 h 6087392"/>
              <a:gd name="connsiteX37" fmla="*/ 6193297 w 8361784"/>
              <a:gd name="connsiteY37" fmla="*/ 4610303 h 6087392"/>
              <a:gd name="connsiteX38" fmla="*/ 6119023 w 8361784"/>
              <a:gd name="connsiteY38" fmla="*/ 4715301 h 6087392"/>
              <a:gd name="connsiteX39" fmla="*/ 6044168 w 8361784"/>
              <a:gd name="connsiteY39" fmla="*/ 4820033 h 6087392"/>
              <a:gd name="connsiteX40" fmla="*/ 5968743 w 8361784"/>
              <a:gd name="connsiteY40" fmla="*/ 4924497 h 6087392"/>
              <a:gd name="connsiteX41" fmla="*/ 5892755 w 8361784"/>
              <a:gd name="connsiteY41" fmla="*/ 5028691 h 6087392"/>
              <a:gd name="connsiteX42" fmla="*/ 5816214 w 8361784"/>
              <a:gd name="connsiteY42" fmla="*/ 5132614 h 6087392"/>
              <a:gd name="connsiteX43" fmla="*/ 5739127 w 8361784"/>
              <a:gd name="connsiteY43" fmla="*/ 5236263 h 6087392"/>
              <a:gd name="connsiteX44" fmla="*/ 5661505 w 8361784"/>
              <a:gd name="connsiteY44" fmla="*/ 5339637 h 6087392"/>
              <a:gd name="connsiteX45" fmla="*/ 5583354 w 8361784"/>
              <a:gd name="connsiteY45" fmla="*/ 5442734 h 6087392"/>
              <a:gd name="connsiteX46" fmla="*/ 5504685 w 8361784"/>
              <a:gd name="connsiteY46" fmla="*/ 5545553 h 6087392"/>
              <a:gd name="connsiteX47" fmla="*/ 5425504 w 8361784"/>
              <a:gd name="connsiteY47" fmla="*/ 5648091 h 6087392"/>
              <a:gd name="connsiteX48" fmla="*/ 5345823 w 8361784"/>
              <a:gd name="connsiteY48" fmla="*/ 5750347 h 6087392"/>
              <a:gd name="connsiteX49" fmla="*/ 5265648 w 8361784"/>
              <a:gd name="connsiteY49" fmla="*/ 5852318 h 6087392"/>
              <a:gd name="connsiteX50" fmla="*/ 5184988 w 8361784"/>
              <a:gd name="connsiteY50" fmla="*/ 5954004 h 6087392"/>
              <a:gd name="connsiteX51" fmla="*/ 5103853 w 8361784"/>
              <a:gd name="connsiteY51" fmla="*/ 6055402 h 6087392"/>
              <a:gd name="connsiteX52" fmla="*/ 5078035 w 8361784"/>
              <a:gd name="connsiteY52" fmla="*/ 6087392 h 6087392"/>
              <a:gd name="connsiteX53" fmla="*/ 0 w 8361784"/>
              <a:gd name="connsiteY53" fmla="*/ 6087392 h 6087392"/>
              <a:gd name="connsiteX54" fmla="*/ 394337 w 8361784"/>
              <a:gd name="connsiteY54" fmla="*/ 5830305 h 6087392"/>
              <a:gd name="connsiteX55" fmla="*/ 883693 w 8361784"/>
              <a:gd name="connsiteY55" fmla="*/ 5521610 h 6087392"/>
              <a:gd name="connsiteX56" fmla="*/ 3840425 w 8361784"/>
              <a:gd name="connsiteY56" fmla="*/ 3743303 h 6087392"/>
              <a:gd name="connsiteX57" fmla="*/ 4396421 w 8361784"/>
              <a:gd name="connsiteY57" fmla="*/ 3398330 h 6087392"/>
              <a:gd name="connsiteX58" fmla="*/ 4820883 w 8361784"/>
              <a:gd name="connsiteY58" fmla="*/ 3126553 h 6087392"/>
              <a:gd name="connsiteX59" fmla="*/ 5118774 w 8361784"/>
              <a:gd name="connsiteY59" fmla="*/ 2930128 h 6087392"/>
              <a:gd name="connsiteX60" fmla="*/ 5411565 w 8361784"/>
              <a:gd name="connsiteY60" fmla="*/ 2731488 h 6087392"/>
              <a:gd name="connsiteX61" fmla="*/ 5641716 w 8361784"/>
              <a:gd name="connsiteY61" fmla="*/ 2570807 h 6087392"/>
              <a:gd name="connsiteX62" fmla="*/ 5811744 w 8361784"/>
              <a:gd name="connsiteY62" fmla="*/ 2449173 h 6087392"/>
              <a:gd name="connsiteX63" fmla="*/ 5979411 w 8361784"/>
              <a:gd name="connsiteY63" fmla="*/ 2326516 h 6087392"/>
              <a:gd name="connsiteX64" fmla="*/ 6144585 w 8361784"/>
              <a:gd name="connsiteY64" fmla="*/ 2202777 h 6087392"/>
              <a:gd name="connsiteX65" fmla="*/ 6307137 w 8361784"/>
              <a:gd name="connsiteY65" fmla="*/ 2077899 h 6087392"/>
              <a:gd name="connsiteX66" fmla="*/ 6413981 w 8361784"/>
              <a:gd name="connsiteY66" fmla="*/ 1993987 h 6087392"/>
              <a:gd name="connsiteX67" fmla="*/ 6519562 w 8361784"/>
              <a:gd name="connsiteY67" fmla="*/ 1909528 h 6087392"/>
              <a:gd name="connsiteX68" fmla="*/ 6623841 w 8361784"/>
              <a:gd name="connsiteY68" fmla="*/ 1824502 h 6087392"/>
              <a:gd name="connsiteX69" fmla="*/ 6726779 w 8361784"/>
              <a:gd name="connsiteY69" fmla="*/ 1738897 h 6087392"/>
              <a:gd name="connsiteX70" fmla="*/ 6828337 w 8361784"/>
              <a:gd name="connsiteY70" fmla="*/ 1652692 h 6087392"/>
              <a:gd name="connsiteX71" fmla="*/ 6928476 w 8361784"/>
              <a:gd name="connsiteY71" fmla="*/ 1565871 h 6087392"/>
              <a:gd name="connsiteX72" fmla="*/ 7027157 w 8361784"/>
              <a:gd name="connsiteY72" fmla="*/ 1478418 h 6087392"/>
              <a:gd name="connsiteX73" fmla="*/ 7124341 w 8361784"/>
              <a:gd name="connsiteY73" fmla="*/ 1390317 h 6087392"/>
              <a:gd name="connsiteX74" fmla="*/ 7172361 w 8361784"/>
              <a:gd name="connsiteY74" fmla="*/ 1346017 h 6087392"/>
              <a:gd name="connsiteX75" fmla="*/ 7219991 w 8361784"/>
              <a:gd name="connsiteY75" fmla="*/ 1301548 h 6087392"/>
              <a:gd name="connsiteX76" fmla="*/ 7267227 w 8361784"/>
              <a:gd name="connsiteY76" fmla="*/ 1256909 h 6087392"/>
              <a:gd name="connsiteX77" fmla="*/ 7314065 w 8361784"/>
              <a:gd name="connsiteY77" fmla="*/ 1212098 h 6087392"/>
              <a:gd name="connsiteX78" fmla="*/ 7360499 w 8361784"/>
              <a:gd name="connsiteY78" fmla="*/ 1167111 h 6087392"/>
              <a:gd name="connsiteX79" fmla="*/ 7406527 w 8361784"/>
              <a:gd name="connsiteY79" fmla="*/ 1121948 h 6087392"/>
              <a:gd name="connsiteX80" fmla="*/ 7452139 w 8361784"/>
              <a:gd name="connsiteY80" fmla="*/ 1076604 h 6087392"/>
              <a:gd name="connsiteX81" fmla="*/ 7497335 w 8361784"/>
              <a:gd name="connsiteY81" fmla="*/ 1031080 h 6087392"/>
              <a:gd name="connsiteX82" fmla="*/ 7542109 w 8361784"/>
              <a:gd name="connsiteY82" fmla="*/ 985373 h 6087392"/>
              <a:gd name="connsiteX83" fmla="*/ 7586454 w 8361784"/>
              <a:gd name="connsiteY83" fmla="*/ 939480 h 6087392"/>
              <a:gd name="connsiteX84" fmla="*/ 7630367 w 8361784"/>
              <a:gd name="connsiteY84" fmla="*/ 893400 h 6087392"/>
              <a:gd name="connsiteX85" fmla="*/ 7673842 w 8361784"/>
              <a:gd name="connsiteY85" fmla="*/ 847130 h 6087392"/>
              <a:gd name="connsiteX86" fmla="*/ 7716875 w 8361784"/>
              <a:gd name="connsiteY86" fmla="*/ 800668 h 6087392"/>
              <a:gd name="connsiteX87" fmla="*/ 7759461 w 8361784"/>
              <a:gd name="connsiteY87" fmla="*/ 754012 h 6087392"/>
              <a:gd name="connsiteX88" fmla="*/ 7801595 w 8361784"/>
              <a:gd name="connsiteY88" fmla="*/ 707161 h 6087392"/>
              <a:gd name="connsiteX89" fmla="*/ 7843273 w 8361784"/>
              <a:gd name="connsiteY89" fmla="*/ 660111 h 6087392"/>
              <a:gd name="connsiteX90" fmla="*/ 7884489 w 8361784"/>
              <a:gd name="connsiteY90" fmla="*/ 612861 h 6087392"/>
              <a:gd name="connsiteX91" fmla="*/ 7925238 w 8361784"/>
              <a:gd name="connsiteY91" fmla="*/ 565409 h 6087392"/>
              <a:gd name="connsiteX92" fmla="*/ 7965515 w 8361784"/>
              <a:gd name="connsiteY92" fmla="*/ 517752 h 6087392"/>
              <a:gd name="connsiteX93" fmla="*/ 8005317 w 8361784"/>
              <a:gd name="connsiteY93" fmla="*/ 469889 h 6087392"/>
              <a:gd name="connsiteX94" fmla="*/ 8044639 w 8361784"/>
              <a:gd name="connsiteY94" fmla="*/ 421817 h 6087392"/>
              <a:gd name="connsiteX95" fmla="*/ 8083473 w 8361784"/>
              <a:gd name="connsiteY95" fmla="*/ 373535 h 6087392"/>
              <a:gd name="connsiteX96" fmla="*/ 8121817 w 8361784"/>
              <a:gd name="connsiteY96" fmla="*/ 325039 h 6087392"/>
              <a:gd name="connsiteX97" fmla="*/ 8159665 w 8361784"/>
              <a:gd name="connsiteY97" fmla="*/ 276329 h 6087392"/>
              <a:gd name="connsiteX98" fmla="*/ 8197012 w 8361784"/>
              <a:gd name="connsiteY98" fmla="*/ 227401 h 6087392"/>
              <a:gd name="connsiteX99" fmla="*/ 8233854 w 8361784"/>
              <a:gd name="connsiteY99" fmla="*/ 178255 h 6087392"/>
              <a:gd name="connsiteX100" fmla="*/ 8270187 w 8361784"/>
              <a:gd name="connsiteY100" fmla="*/ 128887 h 6087392"/>
              <a:gd name="connsiteX101" fmla="*/ 8306003 w 8361784"/>
              <a:gd name="connsiteY101" fmla="*/ 79297 h 6087392"/>
              <a:gd name="connsiteX102" fmla="*/ 8341301 w 8361784"/>
              <a:gd name="connsiteY102" fmla="*/ 29480 h 6087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8361784" h="6087392">
                <a:moveTo>
                  <a:pt x="8361784" y="0"/>
                </a:moveTo>
                <a:lnTo>
                  <a:pt x="8361784" y="778008"/>
                </a:lnTo>
                <a:lnTo>
                  <a:pt x="8360301" y="781538"/>
                </a:lnTo>
                <a:lnTo>
                  <a:pt x="8311779" y="894728"/>
                </a:lnTo>
                <a:lnTo>
                  <a:pt x="8262375" y="1007714"/>
                </a:lnTo>
                <a:lnTo>
                  <a:pt x="8212095" y="1120495"/>
                </a:lnTo>
                <a:lnTo>
                  <a:pt x="8160951" y="1233069"/>
                </a:lnTo>
                <a:lnTo>
                  <a:pt x="8108948" y="1345434"/>
                </a:lnTo>
                <a:lnTo>
                  <a:pt x="8056097" y="1457587"/>
                </a:lnTo>
                <a:lnTo>
                  <a:pt x="8002407" y="1569528"/>
                </a:lnTo>
                <a:lnTo>
                  <a:pt x="7947885" y="1681255"/>
                </a:lnTo>
                <a:lnTo>
                  <a:pt x="7892541" y="1792766"/>
                </a:lnTo>
                <a:lnTo>
                  <a:pt x="7836383" y="1904058"/>
                </a:lnTo>
                <a:lnTo>
                  <a:pt x="7779419" y="2015131"/>
                </a:lnTo>
                <a:lnTo>
                  <a:pt x="7721659" y="2125983"/>
                </a:lnTo>
                <a:lnTo>
                  <a:pt x="7663112" y="2236610"/>
                </a:lnTo>
                <a:lnTo>
                  <a:pt x="7603785" y="2347013"/>
                </a:lnTo>
                <a:lnTo>
                  <a:pt x="7543687" y="2457189"/>
                </a:lnTo>
                <a:lnTo>
                  <a:pt x="7482829" y="2567136"/>
                </a:lnTo>
                <a:lnTo>
                  <a:pt x="7421217" y="2676853"/>
                </a:lnTo>
                <a:lnTo>
                  <a:pt x="7358860" y="2786337"/>
                </a:lnTo>
                <a:lnTo>
                  <a:pt x="7295769" y="2895587"/>
                </a:lnTo>
                <a:lnTo>
                  <a:pt x="7231949" y="3004601"/>
                </a:lnTo>
                <a:lnTo>
                  <a:pt x="7167411" y="3113378"/>
                </a:lnTo>
                <a:lnTo>
                  <a:pt x="7102163" y="3221915"/>
                </a:lnTo>
                <a:lnTo>
                  <a:pt x="7036214" y="3330212"/>
                </a:lnTo>
                <a:lnTo>
                  <a:pt x="6969573" y="3438265"/>
                </a:lnTo>
                <a:lnTo>
                  <a:pt x="6902248" y="3546073"/>
                </a:lnTo>
                <a:lnTo>
                  <a:pt x="6834248" y="3653635"/>
                </a:lnTo>
                <a:lnTo>
                  <a:pt x="6765581" y="3760949"/>
                </a:lnTo>
                <a:lnTo>
                  <a:pt x="6696257" y="3868012"/>
                </a:lnTo>
                <a:lnTo>
                  <a:pt x="6626283" y="3974823"/>
                </a:lnTo>
                <a:lnTo>
                  <a:pt x="6555669" y="4081382"/>
                </a:lnTo>
                <a:lnTo>
                  <a:pt x="6484424" y="4187684"/>
                </a:lnTo>
                <a:lnTo>
                  <a:pt x="6412555" y="4293729"/>
                </a:lnTo>
                <a:lnTo>
                  <a:pt x="6340071" y="4399515"/>
                </a:lnTo>
                <a:lnTo>
                  <a:pt x="6266983" y="4505041"/>
                </a:lnTo>
                <a:lnTo>
                  <a:pt x="6193297" y="4610303"/>
                </a:lnTo>
                <a:lnTo>
                  <a:pt x="6119023" y="4715301"/>
                </a:lnTo>
                <a:lnTo>
                  <a:pt x="6044168" y="4820033"/>
                </a:lnTo>
                <a:lnTo>
                  <a:pt x="5968743" y="4924497"/>
                </a:lnTo>
                <a:lnTo>
                  <a:pt x="5892755" y="5028691"/>
                </a:lnTo>
                <a:lnTo>
                  <a:pt x="5816214" y="5132614"/>
                </a:lnTo>
                <a:lnTo>
                  <a:pt x="5739127" y="5236263"/>
                </a:lnTo>
                <a:lnTo>
                  <a:pt x="5661505" y="5339637"/>
                </a:lnTo>
                <a:lnTo>
                  <a:pt x="5583354" y="5442734"/>
                </a:lnTo>
                <a:lnTo>
                  <a:pt x="5504685" y="5545553"/>
                </a:lnTo>
                <a:lnTo>
                  <a:pt x="5425504" y="5648091"/>
                </a:lnTo>
                <a:lnTo>
                  <a:pt x="5345823" y="5750347"/>
                </a:lnTo>
                <a:lnTo>
                  <a:pt x="5265648" y="5852318"/>
                </a:lnTo>
                <a:lnTo>
                  <a:pt x="5184988" y="5954004"/>
                </a:lnTo>
                <a:lnTo>
                  <a:pt x="5103853" y="6055402"/>
                </a:lnTo>
                <a:lnTo>
                  <a:pt x="5078035" y="6087392"/>
                </a:lnTo>
                <a:lnTo>
                  <a:pt x="0" y="6087392"/>
                </a:lnTo>
                <a:lnTo>
                  <a:pt x="394337" y="5830305"/>
                </a:lnTo>
                <a:lnTo>
                  <a:pt x="883693" y="5521610"/>
                </a:lnTo>
                <a:lnTo>
                  <a:pt x="3840425" y="3743303"/>
                </a:lnTo>
                <a:lnTo>
                  <a:pt x="4396421" y="3398330"/>
                </a:lnTo>
                <a:lnTo>
                  <a:pt x="4820883" y="3126553"/>
                </a:lnTo>
                <a:lnTo>
                  <a:pt x="5118774" y="2930128"/>
                </a:lnTo>
                <a:lnTo>
                  <a:pt x="5411565" y="2731488"/>
                </a:lnTo>
                <a:lnTo>
                  <a:pt x="5641716" y="2570807"/>
                </a:lnTo>
                <a:lnTo>
                  <a:pt x="5811744" y="2449173"/>
                </a:lnTo>
                <a:lnTo>
                  <a:pt x="5979411" y="2326516"/>
                </a:lnTo>
                <a:lnTo>
                  <a:pt x="6144585" y="2202777"/>
                </a:lnTo>
                <a:lnTo>
                  <a:pt x="6307137" y="2077899"/>
                </a:lnTo>
                <a:lnTo>
                  <a:pt x="6413981" y="1993987"/>
                </a:lnTo>
                <a:lnTo>
                  <a:pt x="6519562" y="1909528"/>
                </a:lnTo>
                <a:lnTo>
                  <a:pt x="6623841" y="1824502"/>
                </a:lnTo>
                <a:lnTo>
                  <a:pt x="6726779" y="1738897"/>
                </a:lnTo>
                <a:lnTo>
                  <a:pt x="6828337" y="1652692"/>
                </a:lnTo>
                <a:lnTo>
                  <a:pt x="6928476" y="1565871"/>
                </a:lnTo>
                <a:lnTo>
                  <a:pt x="7027157" y="1478418"/>
                </a:lnTo>
                <a:lnTo>
                  <a:pt x="7124341" y="1390317"/>
                </a:lnTo>
                <a:lnTo>
                  <a:pt x="7172361" y="1346017"/>
                </a:lnTo>
                <a:lnTo>
                  <a:pt x="7219991" y="1301548"/>
                </a:lnTo>
                <a:lnTo>
                  <a:pt x="7267227" y="1256909"/>
                </a:lnTo>
                <a:lnTo>
                  <a:pt x="7314065" y="1212098"/>
                </a:lnTo>
                <a:lnTo>
                  <a:pt x="7360499" y="1167111"/>
                </a:lnTo>
                <a:lnTo>
                  <a:pt x="7406527" y="1121948"/>
                </a:lnTo>
                <a:lnTo>
                  <a:pt x="7452139" y="1076604"/>
                </a:lnTo>
                <a:lnTo>
                  <a:pt x="7497335" y="1031080"/>
                </a:lnTo>
                <a:lnTo>
                  <a:pt x="7542109" y="985373"/>
                </a:lnTo>
                <a:lnTo>
                  <a:pt x="7586454" y="939480"/>
                </a:lnTo>
                <a:lnTo>
                  <a:pt x="7630367" y="893400"/>
                </a:lnTo>
                <a:lnTo>
                  <a:pt x="7673842" y="847130"/>
                </a:lnTo>
                <a:lnTo>
                  <a:pt x="7716875" y="800668"/>
                </a:lnTo>
                <a:lnTo>
                  <a:pt x="7759461" y="754012"/>
                </a:lnTo>
                <a:lnTo>
                  <a:pt x="7801595" y="707161"/>
                </a:lnTo>
                <a:lnTo>
                  <a:pt x="7843273" y="660111"/>
                </a:lnTo>
                <a:lnTo>
                  <a:pt x="7884489" y="612861"/>
                </a:lnTo>
                <a:lnTo>
                  <a:pt x="7925238" y="565409"/>
                </a:lnTo>
                <a:lnTo>
                  <a:pt x="7965515" y="517752"/>
                </a:lnTo>
                <a:lnTo>
                  <a:pt x="8005317" y="469889"/>
                </a:lnTo>
                <a:lnTo>
                  <a:pt x="8044639" y="421817"/>
                </a:lnTo>
                <a:lnTo>
                  <a:pt x="8083473" y="373535"/>
                </a:lnTo>
                <a:lnTo>
                  <a:pt x="8121817" y="325039"/>
                </a:lnTo>
                <a:lnTo>
                  <a:pt x="8159665" y="276329"/>
                </a:lnTo>
                <a:lnTo>
                  <a:pt x="8197012" y="227401"/>
                </a:lnTo>
                <a:lnTo>
                  <a:pt x="8233854" y="178255"/>
                </a:lnTo>
                <a:lnTo>
                  <a:pt x="8270187" y="128887"/>
                </a:lnTo>
                <a:lnTo>
                  <a:pt x="8306003" y="79297"/>
                </a:lnTo>
                <a:lnTo>
                  <a:pt x="8341301" y="2948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wrap="square">
            <a:noAutofit/>
          </a:bodyPr>
          <a:lstStyle>
            <a:lvl1pPr>
              <a:defRPr sz="5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.</a:t>
            </a:r>
          </a:p>
        </p:txBody>
      </p:sp>
      <p:sp>
        <p:nvSpPr>
          <p:cNvPr id="8" name="Tijdelijke aanduiding voor datum 2">
            <a:extLst>
              <a:ext uri="{FF2B5EF4-FFF2-40B4-BE49-F238E27FC236}">
                <a16:creationId xmlns:a16="http://schemas.microsoft.com/office/drawing/2014/main" id="{BCE97A09-9424-132D-10AA-BBBAD0017BB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1D4AFA05-7308-CC44-BCA3-20CA5DBB5356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9" name="Tijdelijke aanduiding voor voettekst 3">
            <a:extLst>
              <a:ext uri="{FF2B5EF4-FFF2-40B4-BE49-F238E27FC236}">
                <a16:creationId xmlns:a16="http://schemas.microsoft.com/office/drawing/2014/main" id="{643070CA-1E73-46D4-B4C7-5EE59E9273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4412604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0" name="Tijdelijke aanduiding voor dianummer 4">
            <a:extLst>
              <a:ext uri="{FF2B5EF4-FFF2-40B4-BE49-F238E27FC236}">
                <a16:creationId xmlns:a16="http://schemas.microsoft.com/office/drawing/2014/main" id="{761CFBD6-EA43-C9B8-70FA-14F7C908378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0387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, foto met citaat lin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2">
            <a:extLst>
              <a:ext uri="{FF2B5EF4-FFF2-40B4-BE49-F238E27FC236}">
                <a16:creationId xmlns:a16="http://schemas.microsoft.com/office/drawing/2014/main" id="{9EA3B86D-93B5-A51A-7E2B-EF0DC0B725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5548" y="184150"/>
            <a:ext cx="5993901" cy="650875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numCol="1">
            <a:normAutofit/>
          </a:bodyPr>
          <a:lstStyle>
            <a:lvl1pPr>
              <a:defRPr sz="1100">
                <a:latin typeface="+mn-lt"/>
              </a:defRPr>
            </a:lvl1pPr>
          </a:lstStyle>
          <a:p>
            <a:r>
              <a:rPr lang="nl-NL"/>
              <a:t>Klik op het icoontje om een afbeelding in te voegen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0" y="899999"/>
            <a:ext cx="3960000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12" name="Tijdelijke aanduiding voor datum 2">
            <a:extLst>
              <a:ext uri="{FF2B5EF4-FFF2-40B4-BE49-F238E27FC236}">
                <a16:creationId xmlns:a16="http://schemas.microsoft.com/office/drawing/2014/main" id="{4E06FA48-8C2E-CECD-AAF0-4C02EEA9068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214704" y="65129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4752CD14-EE00-A142-83BB-E97E0C2CE567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9EF9BBFD-ACD1-D0F3-ECD1-AFA9DAEB3E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474704" y="6512900"/>
            <a:ext cx="222804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4" name="Tijdelijke aanduiding voor dianummer 4">
            <a:extLst>
              <a:ext uri="{FF2B5EF4-FFF2-40B4-BE49-F238E27FC236}">
                <a16:creationId xmlns:a16="http://schemas.microsoft.com/office/drawing/2014/main" id="{D901037D-D079-372E-ADA3-1527284095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02747" y="6512900"/>
            <a:ext cx="246203" cy="180000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FED28605-F443-8288-FA54-09277D923A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0000" y="1543792"/>
            <a:ext cx="3960000" cy="4750646"/>
          </a:xfrm>
          <a:prstGeom prst="rect">
            <a:avLst/>
          </a:prstGeom>
        </p:spPr>
        <p:txBody>
          <a:bodyPr numCol="1"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  <a:p>
            <a:pPr lvl="0"/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 </a:t>
            </a:r>
            <a:r>
              <a:rPr lang="nl-NL" err="1"/>
              <a:t>Mnis</a:t>
            </a:r>
            <a:r>
              <a:rPr lang="nl-NL"/>
              <a:t> mol up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.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9CC6D14-5754-F5EB-ECF3-4517EEF337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8602" y="918411"/>
            <a:ext cx="4607791" cy="1994456"/>
          </a:xfrm>
          <a:prstGeom prst="rect">
            <a:avLst/>
          </a:prstGeom>
        </p:spPr>
        <p:txBody>
          <a:bodyPr numCol="1"/>
          <a:lstStyle>
            <a:lvl1pPr>
              <a:lnSpc>
                <a:spcPct val="120000"/>
              </a:lnSpc>
              <a:spcBef>
                <a:spcPts val="0"/>
              </a:spcBef>
              <a:defRPr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l-NL"/>
              <a:t>‘Ruimte voor een citaat die het verhaal mooi krachtig samenvat. Let wel op voldoende contrast met de foto.’</a:t>
            </a:r>
          </a:p>
        </p:txBody>
      </p:sp>
    </p:spTree>
    <p:extLst>
      <p:ext uri="{BB962C8B-B14F-4D97-AF65-F5344CB8AC3E}">
        <p14:creationId xmlns:p14="http://schemas.microsoft.com/office/powerpoint/2010/main" val="1256950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, foto met citaat link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2">
            <a:extLst>
              <a:ext uri="{FF2B5EF4-FFF2-40B4-BE49-F238E27FC236}">
                <a16:creationId xmlns:a16="http://schemas.microsoft.com/office/drawing/2014/main" id="{5F3FDFBD-D968-F89E-CA1D-EC6E9F564B0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5045" y="184150"/>
            <a:ext cx="5993901" cy="650875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numCol="1">
            <a:normAutofit/>
          </a:bodyPr>
          <a:lstStyle>
            <a:lvl1pPr>
              <a:defRPr sz="1100">
                <a:latin typeface="+mn-lt"/>
              </a:defRPr>
            </a:lvl1pPr>
          </a:lstStyle>
          <a:p>
            <a:r>
              <a:rPr lang="nl-NL"/>
              <a:t>Klik op het grijze vlak en klik op ‘Afbeelding’ in het lint om een afbeelding in te voegen, laat het groene vlak staan en zet er geen afbeelding in.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0000" y="899999"/>
            <a:ext cx="3960000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12" name="Tijdelijke aanduiding voor datum 2">
            <a:extLst>
              <a:ext uri="{FF2B5EF4-FFF2-40B4-BE49-F238E27FC236}">
                <a16:creationId xmlns:a16="http://schemas.microsoft.com/office/drawing/2014/main" id="{4E06FA48-8C2E-CECD-AAF0-4C02EEA9068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214704" y="65129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AFEF47D0-2C49-2349-A122-2839FF87802A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9EF9BBFD-ACD1-D0F3-ECD1-AFA9DAEB3E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474704" y="6512900"/>
            <a:ext cx="222804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4" name="Tijdelijke aanduiding voor dianummer 4">
            <a:extLst>
              <a:ext uri="{FF2B5EF4-FFF2-40B4-BE49-F238E27FC236}">
                <a16:creationId xmlns:a16="http://schemas.microsoft.com/office/drawing/2014/main" id="{D901037D-D079-372E-ADA3-1527284095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02747" y="6512900"/>
            <a:ext cx="246203" cy="180000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8BAD7F2F-1461-485C-CE6B-C18D3675BF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 hasCustomPrompt="1"/>
          </p:nvPr>
        </p:nvSpPr>
        <p:spPr>
          <a:xfrm>
            <a:off x="0" y="3668145"/>
            <a:ext cx="8214202" cy="3189566"/>
          </a:xfrm>
          <a:custGeom>
            <a:avLst/>
            <a:gdLst>
              <a:gd name="connsiteX0" fmla="*/ 0 w 8214202"/>
              <a:gd name="connsiteY0" fmla="*/ 0 h 3189566"/>
              <a:gd name="connsiteX1" fmla="*/ 245235 w 8214202"/>
              <a:gd name="connsiteY1" fmla="*/ 117972 h 3189566"/>
              <a:gd name="connsiteX2" fmla="*/ 514311 w 8214202"/>
              <a:gd name="connsiteY2" fmla="*/ 242565 h 3189566"/>
              <a:gd name="connsiteX3" fmla="*/ 856523 w 8214202"/>
              <a:gd name="connsiteY3" fmla="*/ 394620 h 3189566"/>
              <a:gd name="connsiteX4" fmla="*/ 1204686 w 8214202"/>
              <a:gd name="connsiteY4" fmla="*/ 542937 h 3189566"/>
              <a:gd name="connsiteX5" fmla="*/ 1629483 w 8214202"/>
              <a:gd name="connsiteY5" fmla="*/ 716519 h 3189566"/>
              <a:gd name="connsiteX6" fmla="*/ 2133404 w 8214202"/>
              <a:gd name="connsiteY6" fmla="*/ 913799 h 3189566"/>
              <a:gd name="connsiteX7" fmla="*/ 2865679 w 8214202"/>
              <a:gd name="connsiteY7" fmla="*/ 1187841 h 3189566"/>
              <a:gd name="connsiteX8" fmla="*/ 6069727 w 8214202"/>
              <a:gd name="connsiteY8" fmla="*/ 2331371 h 3189566"/>
              <a:gd name="connsiteX9" fmla="*/ 6872976 w 8214202"/>
              <a:gd name="connsiteY9" fmla="*/ 2634149 h 3189566"/>
              <a:gd name="connsiteX10" fmla="*/ 7445331 w 8214202"/>
              <a:gd name="connsiteY10" fmla="*/ 2861765 h 3189566"/>
              <a:gd name="connsiteX11" fmla="*/ 7866359 w 8214202"/>
              <a:gd name="connsiteY11" fmla="*/ 3037643 h 3189566"/>
              <a:gd name="connsiteX12" fmla="*/ 8214202 w 8214202"/>
              <a:gd name="connsiteY12" fmla="*/ 3189566 h 3189566"/>
              <a:gd name="connsiteX13" fmla="*/ 1231146 w 8214202"/>
              <a:gd name="connsiteY13" fmla="*/ 3189566 h 3189566"/>
              <a:gd name="connsiteX14" fmla="*/ 1085402 w 8214202"/>
              <a:gd name="connsiteY14" fmla="*/ 3060474 h 3189566"/>
              <a:gd name="connsiteX15" fmla="*/ 883283 w 8214202"/>
              <a:gd name="connsiteY15" fmla="*/ 2878387 h 3189566"/>
              <a:gd name="connsiteX16" fmla="*/ 683357 w 8214202"/>
              <a:gd name="connsiteY16" fmla="*/ 2694783 h 3189566"/>
              <a:gd name="connsiteX17" fmla="*/ 485700 w 8214202"/>
              <a:gd name="connsiteY17" fmla="*/ 2509660 h 3189566"/>
              <a:gd name="connsiteX18" fmla="*/ 290391 w 8214202"/>
              <a:gd name="connsiteY18" fmla="*/ 2323023 h 3189566"/>
              <a:gd name="connsiteX19" fmla="*/ 193640 w 8214202"/>
              <a:gd name="connsiteY19" fmla="*/ 2229137 h 3189566"/>
              <a:gd name="connsiteX20" fmla="*/ 97506 w 8214202"/>
              <a:gd name="connsiteY20" fmla="*/ 2134871 h 3189566"/>
              <a:gd name="connsiteX21" fmla="*/ 1996 w 8214202"/>
              <a:gd name="connsiteY21" fmla="*/ 2040228 h 3189566"/>
              <a:gd name="connsiteX22" fmla="*/ 0 w 8214202"/>
              <a:gd name="connsiteY22" fmla="*/ 2038228 h 318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14202" h="3189566">
                <a:moveTo>
                  <a:pt x="0" y="0"/>
                </a:moveTo>
                <a:lnTo>
                  <a:pt x="245235" y="117972"/>
                </a:lnTo>
                <a:lnTo>
                  <a:pt x="514311" y="242565"/>
                </a:lnTo>
                <a:lnTo>
                  <a:pt x="856523" y="394620"/>
                </a:lnTo>
                <a:lnTo>
                  <a:pt x="1204686" y="542937"/>
                </a:lnTo>
                <a:lnTo>
                  <a:pt x="1629483" y="716519"/>
                </a:lnTo>
                <a:lnTo>
                  <a:pt x="2133404" y="913799"/>
                </a:lnTo>
                <a:lnTo>
                  <a:pt x="2865679" y="1187841"/>
                </a:lnTo>
                <a:lnTo>
                  <a:pt x="6069727" y="2331371"/>
                </a:lnTo>
                <a:lnTo>
                  <a:pt x="6872976" y="2634149"/>
                </a:lnTo>
                <a:lnTo>
                  <a:pt x="7445331" y="2861765"/>
                </a:lnTo>
                <a:lnTo>
                  <a:pt x="7866359" y="3037643"/>
                </a:lnTo>
                <a:lnTo>
                  <a:pt x="8214202" y="3189566"/>
                </a:lnTo>
                <a:lnTo>
                  <a:pt x="1231146" y="3189566"/>
                </a:lnTo>
                <a:lnTo>
                  <a:pt x="1085402" y="3060474"/>
                </a:lnTo>
                <a:lnTo>
                  <a:pt x="883283" y="2878387"/>
                </a:lnTo>
                <a:lnTo>
                  <a:pt x="683357" y="2694783"/>
                </a:lnTo>
                <a:lnTo>
                  <a:pt x="485700" y="2509660"/>
                </a:lnTo>
                <a:lnTo>
                  <a:pt x="290391" y="2323023"/>
                </a:lnTo>
                <a:lnTo>
                  <a:pt x="193640" y="2229137"/>
                </a:lnTo>
                <a:lnTo>
                  <a:pt x="97506" y="2134871"/>
                </a:lnTo>
                <a:lnTo>
                  <a:pt x="1996" y="2040228"/>
                </a:lnTo>
                <a:lnTo>
                  <a:pt x="0" y="2038228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wrap="square">
            <a:noAutofit/>
          </a:bodyPr>
          <a:lstStyle>
            <a:lvl1pPr algn="r">
              <a:defRPr sz="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.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FED28605-F443-8288-FA54-09277D923A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0000" y="1543792"/>
            <a:ext cx="3960000" cy="4750646"/>
          </a:xfrm>
          <a:prstGeom prst="rect">
            <a:avLst/>
          </a:prstGeom>
        </p:spPr>
        <p:txBody>
          <a:bodyPr numCol="1"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  <a:p>
            <a:pPr lvl="0"/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 </a:t>
            </a:r>
            <a:r>
              <a:rPr lang="nl-NL" err="1"/>
              <a:t>Mnis</a:t>
            </a:r>
            <a:r>
              <a:rPr lang="nl-NL"/>
              <a:t> mol up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endParaRPr lang="nl-NL"/>
          </a:p>
        </p:txBody>
      </p:sp>
      <p:sp>
        <p:nvSpPr>
          <p:cNvPr id="10" name="Tijdelijke aanduiding voor tekst 16">
            <a:extLst>
              <a:ext uri="{FF2B5EF4-FFF2-40B4-BE49-F238E27FC236}">
                <a16:creationId xmlns:a16="http://schemas.microsoft.com/office/drawing/2014/main" id="{425DD247-ABAF-E136-A657-036CF910A0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8602" y="918411"/>
            <a:ext cx="4607791" cy="1994456"/>
          </a:xfrm>
          <a:prstGeom prst="rect">
            <a:avLst/>
          </a:prstGeom>
        </p:spPr>
        <p:txBody>
          <a:bodyPr numCol="1"/>
          <a:lstStyle>
            <a:lvl1pPr>
              <a:lnSpc>
                <a:spcPct val="120000"/>
              </a:lnSpc>
              <a:spcBef>
                <a:spcPts val="0"/>
              </a:spcBef>
              <a:defRPr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l-NL"/>
              <a:t>‘Ruimte voor een citaat die het verhaal mooi krachtig samenvat. Let wel op voldoende contrast met de foto.’</a:t>
            </a:r>
          </a:p>
        </p:txBody>
      </p:sp>
    </p:spTree>
    <p:extLst>
      <p:ext uri="{BB962C8B-B14F-4D97-AF65-F5344CB8AC3E}">
        <p14:creationId xmlns:p14="http://schemas.microsoft.com/office/powerpoint/2010/main" val="235252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twee foto'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2160000"/>
            <a:ext cx="4680000" cy="198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Titel van de presentatie in </a:t>
            </a:r>
            <a:br>
              <a:rPr lang="nl-NL"/>
            </a:br>
            <a:r>
              <a:rPr lang="nl-NL"/>
              <a:t>max. 3 regels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5DCFCD-4303-784B-BA4F-242B17365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4212000"/>
            <a:ext cx="4680000" cy="3600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2500" b="0" i="0" spc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Ondertitel van de presentatie</a:t>
            </a:r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E6F2B23F-4A59-B8C6-F006-3E7E739DE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0000" y="5490000"/>
            <a:ext cx="2743200" cy="180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200" b="1" i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B28F8C4-F41F-324D-8865-0D1948C8F7C5}" type="datetime4">
              <a:rPr lang="nl-NL" smtClean="0"/>
              <a:pPr/>
              <a:t>12 februari 2025</a:t>
            </a:fld>
            <a:endParaRPr lang="nl-NL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C9731B2-51F3-A6A6-3DBB-628F42BD74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830" y="420215"/>
            <a:ext cx="1613780" cy="988622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39F10A3-8AA6-EB2E-7A7D-0EDD301BE8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4763" y="1187450"/>
            <a:ext cx="4524375" cy="2254250"/>
          </a:xfr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>
            <a:normAutofit/>
          </a:bodyPr>
          <a:lstStyle>
            <a:lvl1pPr>
              <a:defRPr sz="1100">
                <a:latin typeface="+mn-lt"/>
              </a:defRPr>
            </a:lvl1pPr>
          </a:lstStyle>
          <a:p>
            <a:r>
              <a:rPr lang="nl-NL"/>
              <a:t>Klik op het icoontje om een afbeelding in te voegen</a:t>
            </a:r>
          </a:p>
        </p:txBody>
      </p:sp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F73795A2-1FFF-FF02-BEFB-FBE2043B4F7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54762" y="3671955"/>
            <a:ext cx="4524375" cy="2254250"/>
          </a:xfr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nl-NL"/>
              <a:t>Klik op het icoontje om een afbeelding in te voegen</a:t>
            </a:r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D19F75C-B464-E132-8C08-911D782582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0000" y="5734197"/>
            <a:ext cx="2743200" cy="216603"/>
          </a:xfrm>
        </p:spPr>
        <p:txBody>
          <a:bodyPr>
            <a:normAutofit/>
          </a:bodyPr>
          <a:lstStyle>
            <a:lvl1pPr>
              <a:defRPr sz="1200" b="1" i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Naam van de presentator</a:t>
            </a:r>
          </a:p>
        </p:txBody>
      </p:sp>
    </p:spTree>
    <p:extLst>
      <p:ext uri="{BB962C8B-B14F-4D97-AF65-F5344CB8AC3E}">
        <p14:creationId xmlns:p14="http://schemas.microsoft.com/office/powerpoint/2010/main" val="369934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tekst, drie foto'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FED28605-F443-8288-FA54-09277D923A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0473" y="1543792"/>
            <a:ext cx="8793257" cy="2172903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  <a:p>
            <a:pPr lvl="0"/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59F1F4B2-FEF4-EA45-37E9-D538F01F8AF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57163" y="3840163"/>
            <a:ext cx="3848100" cy="2573337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numCol="1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+mn-lt"/>
              </a:defRPr>
            </a:lvl1pPr>
          </a:lstStyle>
          <a:p>
            <a:r>
              <a:rPr lang="nl-NL"/>
              <a:t>Klik op het icoontje om een afbeelding in te voegen</a:t>
            </a:r>
          </a:p>
          <a:p>
            <a:endParaRPr lang="nl-NL"/>
          </a:p>
        </p:txBody>
      </p:sp>
      <p:sp>
        <p:nvSpPr>
          <p:cNvPr id="9" name="Tijdelijke aanduiding voor afbeelding 7">
            <a:extLst>
              <a:ext uri="{FF2B5EF4-FFF2-40B4-BE49-F238E27FC236}">
                <a16:creationId xmlns:a16="http://schemas.microsoft.com/office/drawing/2014/main" id="{946C6968-A48C-5628-72E3-A63A0C779DD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1023" y="3840163"/>
            <a:ext cx="3848100" cy="2573337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numCol="1"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op het icoontje om een afbeelding in te voegen</a:t>
            </a:r>
          </a:p>
          <a:p>
            <a:endParaRPr lang="nl-NL"/>
          </a:p>
        </p:txBody>
      </p:sp>
      <p:sp>
        <p:nvSpPr>
          <p:cNvPr id="10" name="Tijdelijke aanduiding voor afbeelding 7">
            <a:extLst>
              <a:ext uri="{FF2B5EF4-FFF2-40B4-BE49-F238E27FC236}">
                <a16:creationId xmlns:a16="http://schemas.microsoft.com/office/drawing/2014/main" id="{77935489-D778-89C1-C09C-A85275E4601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90820" y="3840163"/>
            <a:ext cx="3848100" cy="2573337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numCol="1"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r>
              <a:rPr lang="nl-NL"/>
              <a:t>Klik op het icoontje om een afbeelding in te voegen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1" y="899999"/>
            <a:ext cx="8793730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19" name="Tijdelijke aanduiding voor datum 2">
            <a:extLst>
              <a:ext uri="{FF2B5EF4-FFF2-40B4-BE49-F238E27FC236}">
                <a16:creationId xmlns:a16="http://schemas.microsoft.com/office/drawing/2014/main" id="{39FB5F8C-AC68-BF1E-5753-85925F82D6F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8B56915-A14A-9E42-A9CB-CBF59B0346E8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20" name="Tijdelijke aanduiding voor voettekst 3">
            <a:extLst>
              <a:ext uri="{FF2B5EF4-FFF2-40B4-BE49-F238E27FC236}">
                <a16:creationId xmlns:a16="http://schemas.microsoft.com/office/drawing/2014/main" id="{5F5ADF68-DE73-32BF-B8DE-35394F7422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4412604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21" name="Tijdelijke aanduiding voor dianummer 4">
            <a:extLst>
              <a:ext uri="{FF2B5EF4-FFF2-40B4-BE49-F238E27FC236}">
                <a16:creationId xmlns:a16="http://schemas.microsoft.com/office/drawing/2014/main" id="{4925EE90-66F0-D3DE-2C70-9B8C3022BDD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1076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, citaat, geen afbeel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FED28605-F443-8288-FA54-09277D923A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0473" y="1543793"/>
            <a:ext cx="8793258" cy="2238498"/>
          </a:xfrm>
          <a:prstGeom prst="rect">
            <a:avLst/>
          </a:prstGeom>
        </p:spPr>
        <p:txBody>
          <a:bodyPr numCol="1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</a:t>
            </a:r>
            <a:r>
              <a:rPr lang="nl-NL" dirty="0"/>
              <a:t> mol up tam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.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1" y="899999"/>
            <a:ext cx="8793730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3" name="Tijdelijke aanduiding voor tekst 16">
            <a:extLst>
              <a:ext uri="{FF2B5EF4-FFF2-40B4-BE49-F238E27FC236}">
                <a16:creationId xmlns:a16="http://schemas.microsoft.com/office/drawing/2014/main" id="{3B219E94-FDBF-62AC-9CE8-BDCCA191F6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0001" y="4102925"/>
            <a:ext cx="3662321" cy="1757249"/>
          </a:xfrm>
          <a:prstGeom prst="rect">
            <a:avLst/>
          </a:prstGeom>
        </p:spPr>
        <p:txBody>
          <a:bodyPr numCol="1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22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l-NL"/>
              <a:t>‘Ruimte voor een citaat dewelke het verhaal mooi krachtig samenvat in een regel of vier.’</a:t>
            </a:r>
          </a:p>
        </p:txBody>
      </p:sp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D091407C-2323-E889-E2AE-FB51C10F683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5ED539D5-7BFE-F74F-B879-E5E5E60E62B3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1DE50210-AAD3-C652-F5BE-F6F9B5F006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4412604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FC63BA45-02D3-2F4A-1175-4FC9537650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385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, citaat rech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9CC6D14-5754-F5EB-ECF3-4517EEF337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10735" y="900000"/>
            <a:ext cx="4273234" cy="4515148"/>
          </a:xfrm>
          <a:prstGeom prst="rect">
            <a:avLst/>
          </a:prstGeom>
        </p:spPr>
        <p:txBody>
          <a:bodyPr numCol="1" anchor="ctr" anchorCtr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30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‘Ruimte voor een citaat die het verhaal mooi krachtig samenvat in een regel of vier.’</a:t>
            </a:r>
          </a:p>
        </p:txBody>
      </p:sp>
      <p:sp>
        <p:nvSpPr>
          <p:cNvPr id="2" name="Titel 14">
            <a:extLst>
              <a:ext uri="{FF2B5EF4-FFF2-40B4-BE49-F238E27FC236}">
                <a16:creationId xmlns:a16="http://schemas.microsoft.com/office/drawing/2014/main" id="{78172033-78DE-2088-0E6D-13C333C0A8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1" y="899999"/>
            <a:ext cx="3960000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8" name="Tijdelijke aanduiding voor tekst 15">
            <a:extLst>
              <a:ext uri="{FF2B5EF4-FFF2-40B4-BE49-F238E27FC236}">
                <a16:creationId xmlns:a16="http://schemas.microsoft.com/office/drawing/2014/main" id="{03170EF4-8669-C672-988D-A6811C95E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0474" y="1543792"/>
            <a:ext cx="3960000" cy="4750646"/>
          </a:xfrm>
          <a:prstGeom prst="rect">
            <a:avLst/>
          </a:prstGeom>
        </p:spPr>
        <p:txBody>
          <a:bodyPr numCol="1"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  <a:p>
            <a:pPr lvl="0"/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 </a:t>
            </a:r>
            <a:r>
              <a:rPr lang="nl-NL" err="1"/>
              <a:t>Mnis</a:t>
            </a:r>
            <a:r>
              <a:rPr lang="nl-NL"/>
              <a:t> mol up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endParaRPr lang="nl-NL"/>
          </a:p>
        </p:txBody>
      </p:sp>
      <p:sp>
        <p:nvSpPr>
          <p:cNvPr id="9" name="Tijdelijke aanduiding voor datum 2">
            <a:extLst>
              <a:ext uri="{FF2B5EF4-FFF2-40B4-BE49-F238E27FC236}">
                <a16:creationId xmlns:a16="http://schemas.microsoft.com/office/drawing/2014/main" id="{FE7750B2-46F5-B89C-9735-283E0C2C7FA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13E4719E-B53A-7D4B-A9A2-9B9B0B40C95E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BFD4B941-4FAC-963B-3B8B-ACBDFE477D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270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8" name="Tijdelijke aanduiding voor dianummer 4">
            <a:extLst>
              <a:ext uri="{FF2B5EF4-FFF2-40B4-BE49-F238E27FC236}">
                <a16:creationId xmlns:a16="http://schemas.microsoft.com/office/drawing/2014/main" id="{5810E61D-E3E2-CF86-3FC7-592C78ECD3E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4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, citaat recht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9CC6D14-5754-F5EB-ECF3-4517EEF337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10735" y="900000"/>
            <a:ext cx="4273234" cy="4515148"/>
          </a:xfrm>
          <a:prstGeom prst="rect">
            <a:avLst/>
          </a:prstGeom>
        </p:spPr>
        <p:txBody>
          <a:bodyPr numCol="1" anchor="ctr" anchorCtr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30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‘Ruimte voor een citaat die het verhaal mooi krachtig samenvat in een regel of vier.’</a:t>
            </a:r>
          </a:p>
        </p:txBody>
      </p:sp>
      <p:sp>
        <p:nvSpPr>
          <p:cNvPr id="2" name="Titel 14">
            <a:extLst>
              <a:ext uri="{FF2B5EF4-FFF2-40B4-BE49-F238E27FC236}">
                <a16:creationId xmlns:a16="http://schemas.microsoft.com/office/drawing/2014/main" id="{78172033-78DE-2088-0E6D-13C333C0A8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1" y="899999"/>
            <a:ext cx="3960000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8" name="Tijdelijke aanduiding voor tekst 15">
            <a:extLst>
              <a:ext uri="{FF2B5EF4-FFF2-40B4-BE49-F238E27FC236}">
                <a16:creationId xmlns:a16="http://schemas.microsoft.com/office/drawing/2014/main" id="{03170EF4-8669-C672-988D-A6811C95E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0474" y="1543792"/>
            <a:ext cx="3960000" cy="4750646"/>
          </a:xfrm>
          <a:prstGeom prst="rect">
            <a:avLst/>
          </a:prstGeom>
        </p:spPr>
        <p:txBody>
          <a:bodyPr numCol="1"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  <a:p>
            <a:pPr lvl="0"/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 </a:t>
            </a:r>
            <a:r>
              <a:rPr lang="nl-NL" err="1"/>
              <a:t>Mnis</a:t>
            </a:r>
            <a:r>
              <a:rPr lang="nl-NL"/>
              <a:t> mol up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endParaRPr lang="nl-NL"/>
          </a:p>
        </p:txBody>
      </p:sp>
      <p:sp>
        <p:nvSpPr>
          <p:cNvPr id="11" name="Tijdelijke aanduiding voor datum 2">
            <a:extLst>
              <a:ext uri="{FF2B5EF4-FFF2-40B4-BE49-F238E27FC236}">
                <a16:creationId xmlns:a16="http://schemas.microsoft.com/office/drawing/2014/main" id="{89A2D628-98A2-CE73-6E07-DF12F84629B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A64B9F3D-DFA0-4D44-8D5C-902E883ECFA3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2" name="Tijdelijke aanduiding voor voettekst 3">
            <a:extLst>
              <a:ext uri="{FF2B5EF4-FFF2-40B4-BE49-F238E27FC236}">
                <a16:creationId xmlns:a16="http://schemas.microsoft.com/office/drawing/2014/main" id="{9264DBD5-A270-941D-248B-67FC5FE02E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270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3" name="Tijdelijke aanduiding voor dianummer 4">
            <a:extLst>
              <a:ext uri="{FF2B5EF4-FFF2-40B4-BE49-F238E27FC236}">
                <a16:creationId xmlns:a16="http://schemas.microsoft.com/office/drawing/2014/main" id="{A5A09855-E0B0-7F4C-38A5-137E66612E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5439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inks, citaat recht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9CC6D14-5754-F5EB-ECF3-4517EEF337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10735" y="900000"/>
            <a:ext cx="4273234" cy="4515148"/>
          </a:xfrm>
          <a:prstGeom prst="rect">
            <a:avLst/>
          </a:prstGeom>
        </p:spPr>
        <p:txBody>
          <a:bodyPr numCol="1" anchor="ctr" anchorCtr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30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l-NL"/>
              <a:t>‘Ruimte voor een citaat die het verhaal mooi krachtig samenvat in een regel of vier.’</a:t>
            </a:r>
          </a:p>
        </p:txBody>
      </p:sp>
      <p:sp>
        <p:nvSpPr>
          <p:cNvPr id="2" name="Titel 14">
            <a:extLst>
              <a:ext uri="{FF2B5EF4-FFF2-40B4-BE49-F238E27FC236}">
                <a16:creationId xmlns:a16="http://schemas.microsoft.com/office/drawing/2014/main" id="{78172033-78DE-2088-0E6D-13C333C0A8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1" y="899999"/>
            <a:ext cx="3960000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8" name="Tijdelijke aanduiding voor tekst 15">
            <a:extLst>
              <a:ext uri="{FF2B5EF4-FFF2-40B4-BE49-F238E27FC236}">
                <a16:creationId xmlns:a16="http://schemas.microsoft.com/office/drawing/2014/main" id="{03170EF4-8669-C672-988D-A6811C95E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0474" y="1543792"/>
            <a:ext cx="3960000" cy="4750646"/>
          </a:xfrm>
          <a:prstGeom prst="rect">
            <a:avLst/>
          </a:prstGeom>
        </p:spPr>
        <p:txBody>
          <a:bodyPr numCol="1"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  <a:p>
            <a:pPr lvl="0"/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 </a:t>
            </a:r>
            <a:r>
              <a:rPr lang="nl-NL" err="1"/>
              <a:t>Mnis</a:t>
            </a:r>
            <a:r>
              <a:rPr lang="nl-NL"/>
              <a:t> mol up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endParaRPr lang="nl-NL"/>
          </a:p>
        </p:txBody>
      </p:sp>
      <p:sp>
        <p:nvSpPr>
          <p:cNvPr id="9" name="Tijdelijke aanduiding voor datum 2">
            <a:extLst>
              <a:ext uri="{FF2B5EF4-FFF2-40B4-BE49-F238E27FC236}">
                <a16:creationId xmlns:a16="http://schemas.microsoft.com/office/drawing/2014/main" id="{3CA6E8BA-5265-BA79-BB1B-6D9F697C9DD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214704" y="65129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A333BDD1-DE31-504A-AB97-88EE6F56E397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C8DD8FC7-E925-45FF-4D33-60F8EF05BA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474704" y="6512900"/>
            <a:ext cx="222804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1" name="Tijdelijke aanduiding voor dianummer 4">
            <a:extLst>
              <a:ext uri="{FF2B5EF4-FFF2-40B4-BE49-F238E27FC236}">
                <a16:creationId xmlns:a16="http://schemas.microsoft.com/office/drawing/2014/main" id="{BA90E99A-ECEC-2027-BF9E-1596216787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02747" y="6512900"/>
            <a:ext cx="246203" cy="180000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832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rechts, citaat lin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9CC6D14-5754-F5EB-ECF3-4517EEF337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60001" y="900000"/>
            <a:ext cx="4273234" cy="4075761"/>
          </a:xfrm>
          <a:prstGeom prst="rect">
            <a:avLst/>
          </a:prstGeom>
        </p:spPr>
        <p:txBody>
          <a:bodyPr numCol="1" anchor="ctr" anchorCtr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30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l-NL"/>
              <a:t>‘Ruimte voor een citaat die het verhaal mooi krachtig samenvat in een regel of vier.’</a:t>
            </a:r>
          </a:p>
        </p:txBody>
      </p:sp>
      <p:sp>
        <p:nvSpPr>
          <p:cNvPr id="9" name="Tijdelijke aanduiding voor datum 2">
            <a:extLst>
              <a:ext uri="{FF2B5EF4-FFF2-40B4-BE49-F238E27FC236}">
                <a16:creationId xmlns:a16="http://schemas.microsoft.com/office/drawing/2014/main" id="{3CA6E8BA-5265-BA79-BB1B-6D9F697C9DD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214704" y="65129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AB27F670-2F13-4842-96D8-4AE3D0B51D92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0" name="Tijdelijke aanduiding voor voettekst 3">
            <a:extLst>
              <a:ext uri="{FF2B5EF4-FFF2-40B4-BE49-F238E27FC236}">
                <a16:creationId xmlns:a16="http://schemas.microsoft.com/office/drawing/2014/main" id="{C8DD8FC7-E925-45FF-4D33-60F8EF05BA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474704" y="6512900"/>
            <a:ext cx="222804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1" name="Tijdelijke aanduiding voor dianummer 4">
            <a:extLst>
              <a:ext uri="{FF2B5EF4-FFF2-40B4-BE49-F238E27FC236}">
                <a16:creationId xmlns:a16="http://schemas.microsoft.com/office/drawing/2014/main" id="{BA90E99A-ECEC-2027-BF9E-1596216787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02747" y="6512900"/>
            <a:ext cx="246203" cy="180000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jdelijke aanduiding voor tekst 15">
            <a:extLst>
              <a:ext uri="{FF2B5EF4-FFF2-40B4-BE49-F238E27FC236}">
                <a16:creationId xmlns:a16="http://schemas.microsoft.com/office/drawing/2014/main" id="{DE0835B4-0692-49A8-7C4C-1866161BD7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23768" y="1543792"/>
            <a:ext cx="3960000" cy="4750646"/>
          </a:xfrm>
          <a:prstGeom prst="rect">
            <a:avLst/>
          </a:prstGeom>
        </p:spPr>
        <p:txBody>
          <a:bodyPr numCol="1"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  <a:p>
            <a:pPr lvl="0"/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 </a:t>
            </a:r>
            <a:r>
              <a:rPr lang="nl-NL" err="1"/>
              <a:t>Mnis</a:t>
            </a:r>
            <a:r>
              <a:rPr lang="nl-NL"/>
              <a:t> mol up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endParaRPr lang="nl-NL"/>
          </a:p>
        </p:txBody>
      </p:sp>
      <p:sp>
        <p:nvSpPr>
          <p:cNvPr id="2" name="Titel 14">
            <a:extLst>
              <a:ext uri="{FF2B5EF4-FFF2-40B4-BE49-F238E27FC236}">
                <a16:creationId xmlns:a16="http://schemas.microsoft.com/office/drawing/2014/main" id="{482FEDC9-2A66-AB3F-4642-5029AE9394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3295" y="899999"/>
            <a:ext cx="3960000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</p:spTree>
    <p:extLst>
      <p:ext uri="{BB962C8B-B14F-4D97-AF65-F5344CB8AC3E}">
        <p14:creationId xmlns:p14="http://schemas.microsoft.com/office/powerpoint/2010/main" val="4171991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quot;vrije&quot; opmaak _2 koloms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2">
            <a:extLst>
              <a:ext uri="{FF2B5EF4-FFF2-40B4-BE49-F238E27FC236}">
                <a16:creationId xmlns:a16="http://schemas.microsoft.com/office/drawing/2014/main" id="{89A2D628-98A2-CE73-6E07-DF12F84629B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70760E96-7C53-EB4F-9F6B-E6BDEE030877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2" name="Tijdelijke aanduiding voor voettekst 3">
            <a:extLst>
              <a:ext uri="{FF2B5EF4-FFF2-40B4-BE49-F238E27FC236}">
                <a16:creationId xmlns:a16="http://schemas.microsoft.com/office/drawing/2014/main" id="{9264DBD5-A270-941D-248B-67FC5FE02E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270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3" name="Tijdelijke aanduiding voor dianummer 4">
            <a:extLst>
              <a:ext uri="{FF2B5EF4-FFF2-40B4-BE49-F238E27FC236}">
                <a16:creationId xmlns:a16="http://schemas.microsoft.com/office/drawing/2014/main" id="{A5A09855-E0B0-7F4C-38A5-137E66612E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tel 14">
            <a:extLst>
              <a:ext uri="{FF2B5EF4-FFF2-40B4-BE49-F238E27FC236}">
                <a16:creationId xmlns:a16="http://schemas.microsoft.com/office/drawing/2014/main" id="{E32939B5-F3AC-62BD-902C-A65784407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1" y="899999"/>
            <a:ext cx="8793256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7" name="Tijdelijke aanduiding voor tekst 15">
            <a:extLst>
              <a:ext uri="{FF2B5EF4-FFF2-40B4-BE49-F238E27FC236}">
                <a16:creationId xmlns:a16="http://schemas.microsoft.com/office/drawing/2014/main" id="{839DAD5D-C480-3CA5-17B3-67D74E560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0473" y="1543793"/>
            <a:ext cx="8793257" cy="4802982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lvl="0"/>
            <a:r>
              <a:rPr lang="nl-NL" dirty="0"/>
              <a:t>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6949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quot;vrije&quot; opmaak _1 koloms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2">
            <a:extLst>
              <a:ext uri="{FF2B5EF4-FFF2-40B4-BE49-F238E27FC236}">
                <a16:creationId xmlns:a16="http://schemas.microsoft.com/office/drawing/2014/main" id="{89A2D628-98A2-CE73-6E07-DF12F84629B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70760E96-7C53-EB4F-9F6B-E6BDEE030877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2" name="Tijdelijke aanduiding voor voettekst 3">
            <a:extLst>
              <a:ext uri="{FF2B5EF4-FFF2-40B4-BE49-F238E27FC236}">
                <a16:creationId xmlns:a16="http://schemas.microsoft.com/office/drawing/2014/main" id="{9264DBD5-A270-941D-248B-67FC5FE02E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270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3" name="Tijdelijke aanduiding voor dianummer 4">
            <a:extLst>
              <a:ext uri="{FF2B5EF4-FFF2-40B4-BE49-F238E27FC236}">
                <a16:creationId xmlns:a16="http://schemas.microsoft.com/office/drawing/2014/main" id="{A5A09855-E0B0-7F4C-38A5-137E66612E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tel 14">
            <a:extLst>
              <a:ext uri="{FF2B5EF4-FFF2-40B4-BE49-F238E27FC236}">
                <a16:creationId xmlns:a16="http://schemas.microsoft.com/office/drawing/2014/main" id="{E32939B5-F3AC-62BD-902C-A65784407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1" y="899999"/>
            <a:ext cx="8793256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7" name="Tijdelijke aanduiding voor tekst 15">
            <a:extLst>
              <a:ext uri="{FF2B5EF4-FFF2-40B4-BE49-F238E27FC236}">
                <a16:creationId xmlns:a16="http://schemas.microsoft.com/office/drawing/2014/main" id="{839DAD5D-C480-3CA5-17B3-67D74E560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0473" y="1543793"/>
            <a:ext cx="8793257" cy="4802982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lvl="0"/>
            <a:r>
              <a:rPr lang="nl-NL" dirty="0"/>
              <a:t>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674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quot;vrije&quot; opmaak2_2 kolom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D091407C-2323-E889-E2AE-FB51C10F683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7395522D-F047-8D4F-A073-14299AE17CA2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1DE50210-AAD3-C652-F5BE-F6F9B5F006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4412604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FC63BA45-02D3-2F4A-1175-4FC9537650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el 14">
            <a:extLst>
              <a:ext uri="{FF2B5EF4-FFF2-40B4-BE49-F238E27FC236}">
                <a16:creationId xmlns:a16="http://schemas.microsoft.com/office/drawing/2014/main" id="{B567B8E0-F8A3-EA92-0DEC-220968D29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1" y="899999"/>
            <a:ext cx="8793256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7" name="Tijdelijke aanduiding voor tekst 15">
            <a:extLst>
              <a:ext uri="{FF2B5EF4-FFF2-40B4-BE49-F238E27FC236}">
                <a16:creationId xmlns:a16="http://schemas.microsoft.com/office/drawing/2014/main" id="{039DC256-FBB4-3639-F9C4-79663D9506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0473" y="1543793"/>
            <a:ext cx="8793257" cy="4802982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0336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quot;vrije&quot; opmaak 2_1 kolom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D091407C-2323-E889-E2AE-FB51C10F683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7395522D-F047-8D4F-A073-14299AE17CA2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1DE50210-AAD3-C652-F5BE-F6F9B5F006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516000"/>
            <a:ext cx="4412604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FC63BA45-02D3-2F4A-1175-4FC95376506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6000"/>
            <a:ext cx="246203" cy="180000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el 14">
            <a:extLst>
              <a:ext uri="{FF2B5EF4-FFF2-40B4-BE49-F238E27FC236}">
                <a16:creationId xmlns:a16="http://schemas.microsoft.com/office/drawing/2014/main" id="{B567B8E0-F8A3-EA92-0DEC-220968D29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1" y="899999"/>
            <a:ext cx="8793256" cy="35383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ct val="150000"/>
              </a:lnSpc>
              <a:defRPr sz="20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Dit is een kop op de pagina</a:t>
            </a:r>
          </a:p>
        </p:txBody>
      </p:sp>
      <p:sp>
        <p:nvSpPr>
          <p:cNvPr id="7" name="Tijdelijke aanduiding voor tekst 15">
            <a:extLst>
              <a:ext uri="{FF2B5EF4-FFF2-40B4-BE49-F238E27FC236}">
                <a16:creationId xmlns:a16="http://schemas.microsoft.com/office/drawing/2014/main" id="{039DC256-FBB4-3639-F9C4-79663D9506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0473" y="1543793"/>
            <a:ext cx="8793257" cy="4802982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>
              <a:lnSpc>
                <a:spcPct val="150000"/>
              </a:lnSpc>
              <a:defRPr sz="16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Et </a:t>
            </a:r>
            <a:r>
              <a:rPr lang="nl-NL" dirty="0" err="1"/>
              <a:t>quae</a:t>
            </a:r>
            <a:r>
              <a:rPr lang="nl-NL" dirty="0"/>
              <a:t> pre </a:t>
            </a:r>
            <a:r>
              <a:rPr lang="nl-NL" dirty="0" err="1"/>
              <a:t>saecuptatquo</a:t>
            </a:r>
            <a:r>
              <a:rPr lang="nl-NL" dirty="0"/>
              <a:t> </a:t>
            </a:r>
            <a:r>
              <a:rPr lang="nl-NL" dirty="0" err="1"/>
              <a:t>quam</a:t>
            </a:r>
            <a:r>
              <a:rPr lang="nl-NL" dirty="0"/>
              <a:t>, </a:t>
            </a:r>
            <a:r>
              <a:rPr lang="nl-NL" dirty="0" err="1"/>
              <a:t>volorumquis</a:t>
            </a:r>
            <a:r>
              <a:rPr lang="nl-NL" dirty="0"/>
              <a:t> </a:t>
            </a:r>
            <a:r>
              <a:rPr lang="nl-NL" dirty="0" err="1"/>
              <a:t>molorpo</a:t>
            </a:r>
            <a:r>
              <a:rPr lang="nl-NL" dirty="0"/>
              <a:t> </a:t>
            </a:r>
            <a:r>
              <a:rPr lang="nl-NL" dirty="0" err="1"/>
              <a:t>repero</a:t>
            </a:r>
            <a:r>
              <a:rPr lang="nl-NL" dirty="0"/>
              <a:t> </a:t>
            </a:r>
            <a:r>
              <a:rPr lang="nl-NL" dirty="0" err="1"/>
              <a:t>quiaturo</a:t>
            </a:r>
            <a:r>
              <a:rPr lang="nl-NL" dirty="0"/>
              <a:t> </a:t>
            </a:r>
            <a:r>
              <a:rPr lang="nl-NL" dirty="0" err="1"/>
              <a:t>mnis</a:t>
            </a:r>
            <a:r>
              <a:rPr lang="nl-NL" dirty="0"/>
              <a:t> </a:t>
            </a:r>
            <a:r>
              <a:rPr lang="nl-NL" dirty="0" err="1"/>
              <a:t>molup</a:t>
            </a:r>
            <a:r>
              <a:rPr lang="nl-NL" dirty="0"/>
              <a:t> tam, </a:t>
            </a:r>
            <a:r>
              <a:rPr lang="nl-NL" dirty="0" err="1"/>
              <a:t>officiam</a:t>
            </a:r>
            <a:r>
              <a:rPr lang="nl-NL" dirty="0"/>
              <a:t> </a:t>
            </a:r>
            <a:r>
              <a:rPr lang="nl-NL" dirty="0" err="1"/>
              <a:t>doluptae</a:t>
            </a:r>
            <a:r>
              <a:rPr lang="nl-NL" dirty="0"/>
              <a:t> </a:t>
            </a:r>
            <a:r>
              <a:rPr lang="nl-NL" dirty="0" err="1"/>
              <a:t>velitibustis</a:t>
            </a:r>
            <a:r>
              <a:rPr lang="nl-NL" dirty="0"/>
              <a:t> </a:t>
            </a:r>
            <a:r>
              <a:rPr lang="nl-NL" dirty="0" err="1"/>
              <a:t>dolum</a:t>
            </a:r>
            <a:r>
              <a:rPr lang="nl-NL" dirty="0"/>
              <a:t> </a:t>
            </a:r>
            <a:r>
              <a:rPr lang="nl-NL" dirty="0" err="1"/>
              <a:t>eosa</a:t>
            </a:r>
            <a:r>
              <a:rPr lang="nl-NL" dirty="0"/>
              <a:t> </a:t>
            </a:r>
            <a:r>
              <a:rPr lang="nl-NL" dirty="0" err="1"/>
              <a:t>veritiur</a:t>
            </a:r>
            <a:r>
              <a:rPr lang="nl-NL" dirty="0"/>
              <a:t> ma </a:t>
            </a:r>
            <a:r>
              <a:rPr lang="nl-NL" dirty="0" err="1"/>
              <a:t>voluptasped</a:t>
            </a:r>
            <a:r>
              <a:rPr lang="nl-NL" dirty="0"/>
              <a:t> ut </a:t>
            </a:r>
            <a:r>
              <a:rPr lang="nl-NL" dirty="0" err="1"/>
              <a:t>doloriullen</a:t>
            </a:r>
            <a:r>
              <a:rPr lang="nl-NL" dirty="0"/>
              <a:t>.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189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e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C9736E4F-815A-ED28-98DB-5F59B6495B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3175"/>
            <a:ext cx="12192002" cy="6854825"/>
          </a:xfrm>
          <a:custGeom>
            <a:avLst/>
            <a:gdLst>
              <a:gd name="connsiteX0" fmla="*/ 5060140 w 12192002"/>
              <a:gd name="connsiteY0" fmla="*/ 0 h 6854825"/>
              <a:gd name="connsiteX1" fmla="*/ 12192002 w 12192002"/>
              <a:gd name="connsiteY1" fmla="*/ 0 h 6854825"/>
              <a:gd name="connsiteX2" fmla="*/ 12192002 w 12192002"/>
              <a:gd name="connsiteY2" fmla="*/ 6854825 h 6854825"/>
              <a:gd name="connsiteX3" fmla="*/ 375692 w 12192002"/>
              <a:gd name="connsiteY3" fmla="*/ 6854825 h 6854825"/>
              <a:gd name="connsiteX4" fmla="*/ 0 w 12192002"/>
              <a:gd name="connsiteY4" fmla="*/ 0 h 6854825"/>
              <a:gd name="connsiteX5" fmla="*/ 1 w 12192002"/>
              <a:gd name="connsiteY5" fmla="*/ 0 h 6854825"/>
              <a:gd name="connsiteX6" fmla="*/ 1 w 12192002"/>
              <a:gd name="connsiteY6" fmla="*/ 6854825 h 6854825"/>
              <a:gd name="connsiteX7" fmla="*/ 0 w 12192002"/>
              <a:gd name="connsiteY7" fmla="*/ 6854825 h 68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2" h="6854825">
                <a:moveTo>
                  <a:pt x="5060140" y="0"/>
                </a:moveTo>
                <a:lnTo>
                  <a:pt x="12192002" y="0"/>
                </a:lnTo>
                <a:lnTo>
                  <a:pt x="12192002" y="6854825"/>
                </a:lnTo>
                <a:lnTo>
                  <a:pt x="375692" y="6854825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" y="6854825"/>
                </a:lnTo>
                <a:lnTo>
                  <a:pt x="0" y="6854825"/>
                </a:lnTo>
                <a:close/>
              </a:path>
            </a:pathLst>
          </a:custGeom>
          <a:pattFill prst="pct60">
            <a:fgClr>
              <a:schemeClr val="bg1">
                <a:lumMod val="8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wrap="square" tIns="5400000" rIns="180000" bIns="90000" anchor="b" anchorCtr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latin typeface="+mn-lt"/>
              </a:defRPr>
            </a:lvl1pPr>
          </a:lstStyle>
          <a:p>
            <a:r>
              <a:rPr lang="nl-NL"/>
              <a:t>Selecteer dit grijze vlak en klik vervolgens op ‘Afbeelding’ in het lint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F82DA4-F5BA-21C7-6D24-CC785431A9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830" y="420215"/>
            <a:ext cx="1613780" cy="988622"/>
          </a:xfrm>
          <a:prstGeom prst="rect">
            <a:avLst/>
          </a:prstGeom>
        </p:spPr>
      </p:pic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4CC3E584-E4C5-7383-4595-8890AC8FA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 hasCustomPrompt="1"/>
          </p:nvPr>
        </p:nvSpPr>
        <p:spPr>
          <a:xfrm>
            <a:off x="0" y="2541"/>
            <a:ext cx="8195030" cy="6855184"/>
          </a:xfrm>
          <a:custGeom>
            <a:avLst/>
            <a:gdLst>
              <a:gd name="connsiteX0" fmla="*/ 4112791 w 8195030"/>
              <a:gd name="connsiteY0" fmla="*/ 0 h 6855184"/>
              <a:gd name="connsiteX1" fmla="*/ 8195030 w 8195030"/>
              <a:gd name="connsiteY1" fmla="*/ 0 h 6855184"/>
              <a:gd name="connsiteX2" fmla="*/ 2454776 w 8195030"/>
              <a:gd name="connsiteY2" fmla="*/ 6855184 h 6855184"/>
              <a:gd name="connsiteX3" fmla="*/ 0 w 8195030"/>
              <a:gd name="connsiteY3" fmla="*/ 6855184 h 6855184"/>
              <a:gd name="connsiteX4" fmla="*/ 0 w 8195030"/>
              <a:gd name="connsiteY4" fmla="*/ 3759580 h 685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5030" h="6855184">
                <a:moveTo>
                  <a:pt x="4112791" y="0"/>
                </a:moveTo>
                <a:lnTo>
                  <a:pt x="8195030" y="0"/>
                </a:lnTo>
                <a:lnTo>
                  <a:pt x="2454776" y="6855184"/>
                </a:lnTo>
                <a:lnTo>
                  <a:pt x="0" y="6855184"/>
                </a:lnTo>
                <a:lnTo>
                  <a:pt x="0" y="375958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haha</a:t>
            </a:r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E6F2B23F-4A59-B8C6-F006-3E7E739DE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00000" y="5490000"/>
            <a:ext cx="2743200" cy="180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200" b="1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9FEA43D-DB74-1A43-9206-6946C06E0D3D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38" name="Titel 14">
            <a:extLst>
              <a:ext uri="{FF2B5EF4-FFF2-40B4-BE49-F238E27FC236}">
                <a16:creationId xmlns:a16="http://schemas.microsoft.com/office/drawing/2014/main" id="{4347B4D6-14C8-053A-A758-47EB909B5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0000" y="2427788"/>
            <a:ext cx="7200000" cy="186920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Titel van de</a:t>
            </a:r>
            <a:br>
              <a:rPr lang="nl-NL"/>
            </a:br>
            <a:r>
              <a:rPr lang="nl-NL"/>
              <a:t>presentatie in</a:t>
            </a:r>
            <a:br>
              <a:rPr lang="nl-NL"/>
            </a:br>
            <a:r>
              <a:rPr lang="nl-NL"/>
              <a:t>maximaal 3 regels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69F2ADF6-A15C-C30B-95D3-686138E164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00001" y="5734197"/>
            <a:ext cx="2743200" cy="216603"/>
          </a:xfrm>
        </p:spPr>
        <p:txBody>
          <a:bodyPr>
            <a:normAutofit/>
          </a:bodyPr>
          <a:lstStyle>
            <a:lvl1pPr>
              <a:defRPr sz="1200" b="1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Naam van de presentator</a:t>
            </a:r>
          </a:p>
        </p:txBody>
      </p:sp>
    </p:spTree>
    <p:extLst>
      <p:ext uri="{BB962C8B-B14F-4D97-AF65-F5344CB8AC3E}">
        <p14:creationId xmlns:p14="http://schemas.microsoft.com/office/powerpoint/2010/main" val="4255391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aginagro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2">
            <a:extLst>
              <a:ext uri="{FF2B5EF4-FFF2-40B4-BE49-F238E27FC236}">
                <a16:creationId xmlns:a16="http://schemas.microsoft.com/office/drawing/2014/main" id="{EC32BFC6-9D88-792E-2F80-F6DBA2A7AE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57200" y="183600"/>
            <a:ext cx="11876400" cy="6508799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>
            <a:normAutofit/>
          </a:bodyPr>
          <a:lstStyle>
            <a:lvl1pPr>
              <a:defRPr sz="1100">
                <a:latin typeface="+mn-lt"/>
              </a:defRPr>
            </a:lvl1pPr>
          </a:lstStyle>
          <a:p>
            <a:r>
              <a:rPr lang="nl-NL"/>
              <a:t>Klik op het icoontje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383187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gro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9999" y="2394000"/>
            <a:ext cx="5473903" cy="126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Tussentitel in één of twee regels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5DCFCD-4303-784B-BA4F-242B17365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3754800"/>
            <a:ext cx="5473902" cy="3600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2400" b="0" i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NL"/>
              <a:t>Ondertitel voor op een tussenblad</a:t>
            </a:r>
          </a:p>
        </p:txBody>
      </p:sp>
      <p:sp>
        <p:nvSpPr>
          <p:cNvPr id="12" name="Tijdelijke aanduiding voor datum 2">
            <a:extLst>
              <a:ext uri="{FF2B5EF4-FFF2-40B4-BE49-F238E27FC236}">
                <a16:creationId xmlns:a16="http://schemas.microsoft.com/office/drawing/2014/main" id="{4E06FA48-8C2E-CECD-AAF0-4C02EEA9068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494400"/>
            <a:ext cx="1260000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62EB8E90-8D64-C447-9353-A5BBBA343D18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3" name="Tijdelijke aanduiding voor voettekst 3">
            <a:extLst>
              <a:ext uri="{FF2B5EF4-FFF2-40B4-BE49-F238E27FC236}">
                <a16:creationId xmlns:a16="http://schemas.microsoft.com/office/drawing/2014/main" id="{9EF9BBFD-ACD1-D0F3-ECD1-AFA9DAEB3E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494400"/>
            <a:ext cx="4412604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4" name="Tijdelijke aanduiding voor dianummer 4">
            <a:extLst>
              <a:ext uri="{FF2B5EF4-FFF2-40B4-BE49-F238E27FC236}">
                <a16:creationId xmlns:a16="http://schemas.microsoft.com/office/drawing/2014/main" id="{D901037D-D079-372E-ADA3-1527284095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494400"/>
            <a:ext cx="327046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734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roze ge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2394000"/>
            <a:ext cx="5040000" cy="126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Tussentitel in één of twee regels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5DCFCD-4303-784B-BA4F-242B17365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3754800"/>
            <a:ext cx="5040000" cy="3600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2400" b="0" i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NL"/>
              <a:t>Ondertitel voor op een tussenblad</a:t>
            </a:r>
          </a:p>
        </p:txBody>
      </p:sp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E93447EC-1D30-AC0E-30E9-FFBAC2DF548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494400"/>
            <a:ext cx="1260000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A0722DCE-74AE-F04B-B0B0-20AEC6F5B54E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C498B677-1B0A-161D-3522-D2AC8F8711F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494400"/>
            <a:ext cx="4412604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6B1A76F9-AD92-3645-D697-F6DA53B37B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494400"/>
            <a:ext cx="327046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741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blau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2394000"/>
            <a:ext cx="5040000" cy="126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Tussentitel in één of twee regels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5DCFCD-4303-784B-BA4F-242B17365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3754800"/>
            <a:ext cx="5040000" cy="3600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2400" b="0" i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NL"/>
              <a:t>Ondertitel voor op een tussenblad</a:t>
            </a:r>
          </a:p>
        </p:txBody>
      </p:sp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4F7E1A2D-5439-D21D-DCA8-C4DE0084AD9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494400"/>
            <a:ext cx="1260000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9494F438-566C-C94A-A9DF-7C6B89D36F1F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DE22C713-EA36-F69E-8544-D2C8D90F2B9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494400"/>
            <a:ext cx="4412604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536CF190-A419-952E-0C1B-798BD08E6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494400"/>
            <a:ext cx="327046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56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roze blau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2394000"/>
            <a:ext cx="5040000" cy="126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Tussentitel in één of twee regels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5DCFCD-4303-784B-BA4F-242B17365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3754800"/>
            <a:ext cx="5040000" cy="3600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2400" b="0" i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NL"/>
              <a:t>Ondertitel voor op een tussenblad</a:t>
            </a:r>
          </a:p>
        </p:txBody>
      </p:sp>
      <p:sp>
        <p:nvSpPr>
          <p:cNvPr id="2" name="Tijdelijke aanduiding voor datum 2">
            <a:extLst>
              <a:ext uri="{FF2B5EF4-FFF2-40B4-BE49-F238E27FC236}">
                <a16:creationId xmlns:a16="http://schemas.microsoft.com/office/drawing/2014/main" id="{5A679852-C75A-17DD-C74D-31365F015A0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494400"/>
            <a:ext cx="1260000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FFC56668-537A-2545-8F49-B4FD6BCDDE4E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2A3B3EB1-451C-D9E7-9D56-67DFC98B0E9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494400"/>
            <a:ext cx="4412604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82BEE225-DFBF-9C26-C56D-BD17B37103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494400"/>
            <a:ext cx="327046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44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blauw ge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2394000"/>
            <a:ext cx="5040000" cy="126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Tussentitel in één of twee regels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5DCFCD-4303-784B-BA4F-242B17365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3754800"/>
            <a:ext cx="5040000" cy="3600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2400" b="0" i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NL"/>
              <a:t>Ondertitel voor op een tussenblad</a:t>
            </a:r>
          </a:p>
        </p:txBody>
      </p:sp>
      <p:sp>
        <p:nvSpPr>
          <p:cNvPr id="2" name="Tijdelijke aanduiding voor datum 2">
            <a:extLst>
              <a:ext uri="{FF2B5EF4-FFF2-40B4-BE49-F238E27FC236}">
                <a16:creationId xmlns:a16="http://schemas.microsoft.com/office/drawing/2014/main" id="{B4DB52AE-A60C-AE87-DCFF-7619704AEFF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494400"/>
            <a:ext cx="1260000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ABF423F4-B184-0C42-9345-3C9733000E02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3FDB929C-71D1-F997-8296-A3E75A75E4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494400"/>
            <a:ext cx="4412604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17CE9096-730D-2AA9-1C5D-9F9CCEF6A56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494400"/>
            <a:ext cx="327046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327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blad geel ok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0BBA348-05A0-797F-27A4-E8BD2571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2394000"/>
            <a:ext cx="5040000" cy="1260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Tussentitel in één of twee regels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5DCFCD-4303-784B-BA4F-242B17365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3754800"/>
            <a:ext cx="5040000" cy="3600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>
              <a:buNone/>
              <a:defRPr sz="2400" b="0" i="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NL"/>
              <a:t>Ondertitel voor op een tussenblad</a:t>
            </a:r>
          </a:p>
        </p:txBody>
      </p:sp>
      <p:sp>
        <p:nvSpPr>
          <p:cNvPr id="2" name="Tijdelijke aanduiding voor datum 2">
            <a:extLst>
              <a:ext uri="{FF2B5EF4-FFF2-40B4-BE49-F238E27FC236}">
                <a16:creationId xmlns:a16="http://schemas.microsoft.com/office/drawing/2014/main" id="{5338CC87-CDBE-0910-774B-3AB267B575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260001" y="6494400"/>
            <a:ext cx="1260000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8C3F12D5-A1AF-EE4A-874A-0BB4C34C054F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62F3049C-CE62-6DB5-F9D4-869F058C0C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1" y="6494400"/>
            <a:ext cx="4412604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78A085E4-7C70-9924-719A-796E24743D9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494400"/>
            <a:ext cx="327046" cy="180000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41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AC451EE8-E702-6D01-FCDA-F1BFD4D4A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4212000"/>
            <a:ext cx="4836000" cy="36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Ondertitel van de presentatie</a:t>
            </a:r>
          </a:p>
        </p:txBody>
      </p:sp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0A37F55-8E06-FDBD-DF1F-C28387DB9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0000" y="5490000"/>
            <a:ext cx="2743200" cy="180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200" b="1" i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279EA443-5032-6144-8CFA-9B83A7DFE187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A57CEB7B-0029-2022-97CC-8265FBA91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0000" y="5743378"/>
            <a:ext cx="5672604" cy="180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200" b="1" i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12" name="Tijdelijke aanduiding voor titel 11">
            <a:extLst>
              <a:ext uri="{FF2B5EF4-FFF2-40B4-BE49-F238E27FC236}">
                <a16:creationId xmlns:a16="http://schemas.microsoft.com/office/drawing/2014/main" id="{6D18165C-F398-FA53-1416-8A84A85F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2160000"/>
            <a:ext cx="5672604" cy="19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/>
              <a:t>Titel van de presentatie in maximaal 3 regels</a:t>
            </a:r>
          </a:p>
        </p:txBody>
      </p:sp>
    </p:spTree>
    <p:extLst>
      <p:ext uri="{BB962C8B-B14F-4D97-AF65-F5344CB8AC3E}">
        <p14:creationId xmlns:p14="http://schemas.microsoft.com/office/powerpoint/2010/main" val="165576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500" b="0" i="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4pPr>
      <a:lvl5pPr marL="1828755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AC451EE8-E702-6D01-FCDA-F1BFD4D4A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999" y="4212000"/>
            <a:ext cx="5672603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Ondertitel voor op een tussenblad</a:t>
            </a:r>
          </a:p>
        </p:txBody>
      </p:sp>
      <p:sp>
        <p:nvSpPr>
          <p:cNvPr id="12" name="Tijdelijke aanduiding voor titel 11">
            <a:extLst>
              <a:ext uri="{FF2B5EF4-FFF2-40B4-BE49-F238E27FC236}">
                <a16:creationId xmlns:a16="http://schemas.microsoft.com/office/drawing/2014/main" id="{6D18165C-F398-FA53-1416-8A84A85F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2160000"/>
            <a:ext cx="5672604" cy="19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/>
              <a:t>Tussentitel in één</a:t>
            </a:r>
            <a:br>
              <a:rPr lang="nl-NL"/>
            </a:br>
            <a:r>
              <a:rPr lang="nl-NL"/>
              <a:t>of twee regels</a:t>
            </a:r>
          </a:p>
        </p:txBody>
      </p:sp>
    </p:spTree>
    <p:extLst>
      <p:ext uri="{BB962C8B-B14F-4D97-AF65-F5344CB8AC3E}">
        <p14:creationId xmlns:p14="http://schemas.microsoft.com/office/powerpoint/2010/main" val="26520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4pPr>
      <a:lvl5pPr marL="1828755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2">
            <a:extLst>
              <a:ext uri="{FF2B5EF4-FFF2-40B4-BE49-F238E27FC236}">
                <a16:creationId xmlns:a16="http://schemas.microsoft.com/office/drawing/2014/main" id="{B110920E-67F6-6247-E786-5FDC8FB19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95CADF0D-731B-2A47-8E47-9D9CA0301B52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5CD7D958-4ACB-C832-584B-D892CFE88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0001" y="6516000"/>
            <a:ext cx="4412604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6D2E6048-4B2E-6077-7F43-410538258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000" y="6516000"/>
            <a:ext cx="477771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itel 7">
            <a:extLst>
              <a:ext uri="{FF2B5EF4-FFF2-40B4-BE49-F238E27FC236}">
                <a16:creationId xmlns:a16="http://schemas.microsoft.com/office/drawing/2014/main" id="{AE1CACC6-5319-6F73-26D9-624F6F63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900000"/>
            <a:ext cx="8820000" cy="3528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6F2B46E-D1D4-64A6-1A98-F5199E32D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1351281"/>
            <a:ext cx="3960000" cy="3774440"/>
          </a:xfrm>
          <a:prstGeom prst="rect">
            <a:avLst/>
          </a:prstGeom>
        </p:spPr>
        <p:txBody>
          <a:bodyPr vert="horz" wrap="square" lIns="0" tIns="0" rIns="0" bIns="0" numCol="1" spcCol="900000" rtlCol="0">
            <a:noAutofit/>
          </a:bodyPr>
          <a:lstStyle/>
          <a:p>
            <a:pPr lvl="0"/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 </a:t>
            </a:r>
            <a:r>
              <a:rPr lang="nl-NL" err="1"/>
              <a:t>Mnis</a:t>
            </a:r>
            <a:r>
              <a:rPr lang="nl-NL"/>
              <a:t> mol up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.</a:t>
            </a:r>
          </a:p>
          <a:p>
            <a:pPr lvl="0"/>
            <a:endParaRPr lang="nl-NL"/>
          </a:p>
          <a:p>
            <a:pPr lvl="0"/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880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hf hdr="0"/>
  <p:txStyles>
    <p:titleStyle>
      <a:lvl1pPr marL="0" marR="0" indent="0" algn="l" defTabSz="91437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4pPr>
      <a:lvl5pPr marL="1828755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2">
            <a:extLst>
              <a:ext uri="{FF2B5EF4-FFF2-40B4-BE49-F238E27FC236}">
                <a16:creationId xmlns:a16="http://schemas.microsoft.com/office/drawing/2014/main" id="{B110920E-67F6-6247-E786-5FDC8FB19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60001" y="6516000"/>
            <a:ext cx="1260000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95CADF0D-731B-2A47-8E47-9D9CA0301B52}" type="datetime4">
              <a:rPr lang="nl-NL" smtClean="0"/>
              <a:pPr/>
              <a:t>12 februari 2025</a:t>
            </a:fld>
            <a:endParaRPr lang="nl-NL"/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5CD7D958-4ACB-C832-584B-D892CFE88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0001" y="6516000"/>
            <a:ext cx="4412604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r>
              <a:rPr lang="nl-NL"/>
              <a:t>Titel van de presentatie</a:t>
            </a:r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6D2E6048-4B2E-6077-7F43-410538258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000" y="6516000"/>
            <a:ext cx="477771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 i="0">
                <a:latin typeface="+mn-lt"/>
              </a:defRPr>
            </a:lvl1pPr>
          </a:lstStyle>
          <a:p>
            <a:fld id="{FEA8723F-F432-D84D-B9C0-80DE676625B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itel 7">
            <a:extLst>
              <a:ext uri="{FF2B5EF4-FFF2-40B4-BE49-F238E27FC236}">
                <a16:creationId xmlns:a16="http://schemas.microsoft.com/office/drawing/2014/main" id="{AE1CACC6-5319-6F73-26D9-624F6F63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900000"/>
            <a:ext cx="8820000" cy="3528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6F2B46E-D1D4-64A6-1A98-F5199E32D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1351281"/>
            <a:ext cx="3960000" cy="3774440"/>
          </a:xfrm>
          <a:prstGeom prst="rect">
            <a:avLst/>
          </a:prstGeom>
        </p:spPr>
        <p:txBody>
          <a:bodyPr vert="horz" wrap="square" lIns="0" tIns="0" rIns="0" bIns="0" numCol="1" spcCol="900000" rtlCol="0">
            <a:noAutofit/>
          </a:bodyPr>
          <a:lstStyle/>
          <a:p>
            <a:pPr lvl="0"/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 </a:t>
            </a:r>
            <a:r>
              <a:rPr lang="nl-NL" err="1"/>
              <a:t>Mnis</a:t>
            </a:r>
            <a:r>
              <a:rPr lang="nl-NL"/>
              <a:t> mol up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.</a:t>
            </a:r>
          </a:p>
          <a:p>
            <a:pPr lvl="0"/>
            <a:endParaRPr lang="nl-NL"/>
          </a:p>
          <a:p>
            <a:pPr lvl="0"/>
            <a:r>
              <a:rPr lang="nl-NL"/>
              <a:t>Et </a:t>
            </a:r>
            <a:r>
              <a:rPr lang="nl-NL" err="1"/>
              <a:t>quae</a:t>
            </a:r>
            <a:r>
              <a:rPr lang="nl-NL"/>
              <a:t> pre </a:t>
            </a:r>
            <a:r>
              <a:rPr lang="nl-NL" err="1"/>
              <a:t>saecuptatquo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, </a:t>
            </a:r>
            <a:r>
              <a:rPr lang="nl-NL" err="1"/>
              <a:t>volorumquis</a:t>
            </a:r>
            <a:r>
              <a:rPr lang="nl-NL"/>
              <a:t> </a:t>
            </a:r>
            <a:r>
              <a:rPr lang="nl-NL" err="1"/>
              <a:t>molorpo</a:t>
            </a:r>
            <a:r>
              <a:rPr lang="nl-NL"/>
              <a:t> </a:t>
            </a:r>
            <a:r>
              <a:rPr lang="nl-NL" err="1"/>
              <a:t>repero</a:t>
            </a:r>
            <a:r>
              <a:rPr lang="nl-NL"/>
              <a:t> </a:t>
            </a:r>
            <a:r>
              <a:rPr lang="nl-NL" err="1"/>
              <a:t>quiaturo</a:t>
            </a:r>
            <a:r>
              <a:rPr lang="nl-NL"/>
              <a:t> </a:t>
            </a:r>
            <a:r>
              <a:rPr lang="nl-NL" err="1"/>
              <a:t>mnis</a:t>
            </a:r>
            <a:r>
              <a:rPr lang="nl-NL"/>
              <a:t> </a:t>
            </a:r>
            <a:r>
              <a:rPr lang="nl-NL" err="1"/>
              <a:t>molup</a:t>
            </a:r>
            <a:r>
              <a:rPr lang="nl-NL"/>
              <a:t> tam, </a:t>
            </a:r>
            <a:r>
              <a:rPr lang="nl-NL" err="1"/>
              <a:t>officiam</a:t>
            </a:r>
            <a:r>
              <a:rPr lang="nl-NL"/>
              <a:t> </a:t>
            </a:r>
            <a:r>
              <a:rPr lang="nl-NL" err="1"/>
              <a:t>doluptae</a:t>
            </a:r>
            <a:r>
              <a:rPr lang="nl-NL"/>
              <a:t> </a:t>
            </a:r>
            <a:r>
              <a:rPr lang="nl-NL" err="1"/>
              <a:t>velitibustis</a:t>
            </a:r>
            <a:r>
              <a:rPr lang="nl-NL"/>
              <a:t> </a:t>
            </a:r>
            <a:r>
              <a:rPr lang="nl-NL" err="1"/>
              <a:t>dolum</a:t>
            </a:r>
            <a:r>
              <a:rPr lang="nl-NL"/>
              <a:t> </a:t>
            </a:r>
            <a:r>
              <a:rPr lang="nl-NL" err="1"/>
              <a:t>eosa</a:t>
            </a:r>
            <a:r>
              <a:rPr lang="nl-NL"/>
              <a:t> </a:t>
            </a:r>
            <a:r>
              <a:rPr lang="nl-NL" err="1"/>
              <a:t>veritiur</a:t>
            </a:r>
            <a:r>
              <a:rPr lang="nl-NL"/>
              <a:t> ma </a:t>
            </a:r>
            <a:r>
              <a:rPr lang="nl-NL" err="1"/>
              <a:t>voluptasped</a:t>
            </a:r>
            <a:r>
              <a:rPr lang="nl-NL"/>
              <a:t> ut </a:t>
            </a:r>
            <a:r>
              <a:rPr lang="nl-NL" err="1"/>
              <a:t>doloriullen</a:t>
            </a:r>
            <a:r>
              <a:rPr lang="nl-N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052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6" r:id="rId2"/>
    <p:sldLayoutId id="2147483662" r:id="rId3"/>
    <p:sldLayoutId id="2147483666" r:id="rId4"/>
    <p:sldLayoutId id="2147483667" r:id="rId5"/>
    <p:sldLayoutId id="2147483663" r:id="rId6"/>
    <p:sldLayoutId id="2147483664" r:id="rId7"/>
    <p:sldLayoutId id="2147483665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87" r:id="rId14"/>
    <p:sldLayoutId id="2147483711" r:id="rId15"/>
    <p:sldLayoutId id="2147483689" r:id="rId16"/>
    <p:sldLayoutId id="2147483710" r:id="rId17"/>
    <p:sldLayoutId id="2147483661" r:id="rId18"/>
  </p:sldLayoutIdLst>
  <p:hf hdr="0"/>
  <p:txStyles>
    <p:titleStyle>
      <a:lvl1pPr marL="0" marR="0" indent="0" algn="l" defTabSz="91437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4pPr>
      <a:lvl5pPr marL="1828755" indent="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Lexend ExtraLight" pitchFamily="2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GustaK\OneDrive%20-%20ODMH\Bureaublad\Schoonhoven%20bodemonderzoek_2025%20deffff.mp4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mh.nl/schoonhoven" TargetMode="External"/><Relationship Id="rId2" Type="http://schemas.openxmlformats.org/officeDocument/2006/relationships/hyperlink" Target="mailto:bodemonderzoekschoonhoven@odmh.n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FBE51-D6F8-41D7-3542-80060EA70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poster, grafische vormgeving&#10;&#10;Automatisch gegenereerde beschrijving">
            <a:extLst>
              <a:ext uri="{FF2B5EF4-FFF2-40B4-BE49-F238E27FC236}">
                <a16:creationId xmlns:a16="http://schemas.microsoft.com/office/drawing/2014/main" id="{BC1886BB-0032-54AE-957E-2A345EF1E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101" y="184150"/>
            <a:ext cx="4588668" cy="6508750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AA881C5E-9BA1-078D-511C-04A3CD4C1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351" y="645999"/>
            <a:ext cx="3960000" cy="353831"/>
          </a:xfrm>
        </p:spPr>
        <p:txBody>
          <a:bodyPr/>
          <a:lstStyle/>
          <a:p>
            <a:r>
              <a:rPr lang="en-US" dirty="0" err="1"/>
              <a:t>Programma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17B85FE-8BB3-9999-CA33-8898BB6776E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06000" y="6512900"/>
            <a:ext cx="246203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FEA8723F-F432-D84D-B9C0-80DE676625B4}" type="slidenum">
              <a:rPr lang="nl-NL" smtClean="0"/>
              <a:pPr>
                <a:spcAft>
                  <a:spcPts val="600"/>
                </a:spcAft>
              </a:pPr>
              <a:t>1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9BC6550-13C7-E442-1F89-5EC9B023A5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5824" y="1289793"/>
            <a:ext cx="5838826" cy="4802982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19.00 – 19.30	Inloop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19.30 – 19.35	Opening en toelichting programma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19.35 – 19.40	Introductie (provincie Zuid-Holland)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19.40 – 20.00	Uitleg onderzoek ‘Zicht op lood’ 			(Omgevingsdienst Midden-Holland)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20.00 – 20.10	Lood in bodem en gezondheid (GGD)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20.10 – 20.30	Vragen en afsluiting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20.30 - 21.00	Gelegenheid tot stellen van vragen aan 			betrokken partijen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2100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20F00-4F04-0224-2CC4-89BD50680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5686FB6-8913-0847-F9D0-1F5951CB7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49" y="1168450"/>
            <a:ext cx="5845651" cy="1260000"/>
          </a:xfrm>
        </p:spPr>
        <p:txBody>
          <a:bodyPr/>
          <a:lstStyle/>
          <a:p>
            <a:r>
              <a:rPr lang="nl-NL" sz="2000" dirty="0"/>
              <a:t>Inhoud</a:t>
            </a:r>
            <a:br>
              <a:rPr lang="nl-NL" sz="2000" dirty="0"/>
            </a:br>
            <a:endParaRPr lang="nl-NL" sz="20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110530F-C633-01E6-AA2E-DF501912DD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9150" y="2529250"/>
            <a:ext cx="7268050" cy="144585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sz="1600" dirty="0">
                <a:solidFill>
                  <a:schemeClr val="bg1">
                    <a:lumMod val="85000"/>
                  </a:schemeClr>
                </a:solidFill>
              </a:rPr>
              <a:t>Waarom wordt er onderzoek uitgevoerd in de binnenstad van Schoonhoven?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>
                <a:solidFill>
                  <a:schemeClr val="bg1">
                    <a:lumMod val="85000"/>
                  </a:schemeClr>
                </a:solidFill>
              </a:rPr>
              <a:t>Waar wordt onderzoek uitgevoerd?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/>
              <a:t>Hoe zien de verschillende stappen van het onderzoek eruit? (+ filmpje)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>
                <a:solidFill>
                  <a:schemeClr val="bg1">
                    <a:lumMod val="85000"/>
                  </a:schemeClr>
                </a:solidFill>
              </a:rPr>
              <a:t>Met wie kan ik contact opnemen als ik vragen heb?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8F18258-A10D-6337-313B-7F0722A0D94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12 februari 2025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1B74C7D-1022-C7FE-86D6-DAB3C0C0FD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EA8723F-F432-D84D-B9C0-80DE676625B4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6626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557E5FB5-3B5C-6C4D-1DC2-25C8740B05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501A5-E9F0-0ECF-3E43-C13BD4796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ctieknop: Vooruit of Volgende 4">
            <a:hlinkClick r:id="rId3" action="ppaction://hlinkfile" highlightClick="1"/>
            <a:extLst>
              <a:ext uri="{FF2B5EF4-FFF2-40B4-BE49-F238E27FC236}">
                <a16:creationId xmlns:a16="http://schemas.microsoft.com/office/drawing/2014/main" id="{A23C9ADD-108F-1761-B5E3-CC4CBFE9905F}"/>
              </a:ext>
            </a:extLst>
          </p:cNvPr>
          <p:cNvSpPr/>
          <p:nvPr/>
        </p:nvSpPr>
        <p:spPr>
          <a:xfrm>
            <a:off x="10862797" y="4730130"/>
            <a:ext cx="893775" cy="94190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0110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979B5-D32C-1F6C-DAD1-0E0436410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Lettertype, diagram, kaart&#10;&#10;Automatisch gegenereerde beschrijving">
            <a:extLst>
              <a:ext uri="{FF2B5EF4-FFF2-40B4-BE49-F238E27FC236}">
                <a16:creationId xmlns:a16="http://schemas.microsoft.com/office/drawing/2014/main" id="{6182174A-5160-7663-1879-53774587F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75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DD0A6-B427-AC50-838E-7C60B0457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8E6DD98-3898-36C8-F7A4-D2DBE5EC0E5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12 februari 2025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BB18F8-8FAB-AC92-A6E6-19D4003880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EA8723F-F432-D84D-B9C0-80DE676625B4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8194EE0-351A-1B5E-DC20-F00436107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Hoe zien de verschillende stappen van het onderzoek eruit?</a:t>
            </a: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2F231AD-CAC8-CBEF-19E2-D764A5F6CE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Uitvoering </a:t>
            </a:r>
            <a:r>
              <a:rPr lang="nl-NL" u="sng" dirty="0"/>
              <a:t>vooronderzoek</a:t>
            </a:r>
            <a:r>
              <a:rPr lang="nl-NL" dirty="0"/>
              <a:t> door de Omgevingsdienst Midden-Holland om te bepalen of bodemonderzoek nodig is</a:t>
            </a:r>
          </a:p>
          <a:p>
            <a:pPr marL="800089" lvl="1" indent="-342900">
              <a:buFont typeface="Courier New" panose="02070309020205020404" pitchFamily="49" charset="0"/>
              <a:buChar char="o"/>
            </a:pPr>
            <a:r>
              <a:rPr lang="nl-NL" dirty="0"/>
              <a:t>Functie locatie</a:t>
            </a:r>
          </a:p>
          <a:p>
            <a:pPr marL="800089" lvl="1" indent="-342900">
              <a:buFont typeface="Courier New" panose="02070309020205020404" pitchFamily="49" charset="0"/>
              <a:buChar char="o"/>
            </a:pPr>
            <a:r>
              <a:rPr lang="nl-NL" dirty="0"/>
              <a:t>Eerder bodemonderzoek/ sanering</a:t>
            </a:r>
          </a:p>
          <a:p>
            <a:pPr marL="800089" lvl="1" indent="-342900">
              <a:buFont typeface="Courier New" panose="02070309020205020404" pitchFamily="49" charset="0"/>
              <a:buChar char="o"/>
            </a:pPr>
            <a:r>
              <a:rPr lang="nl-NL" dirty="0"/>
              <a:t>Gebruik/ inrichting locatie</a:t>
            </a:r>
          </a:p>
          <a:p>
            <a:endParaRPr lang="nl-NL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Brief aan eigenaar/ bewoner:</a:t>
            </a:r>
          </a:p>
          <a:p>
            <a:pPr marL="800089" lvl="1" indent="-342900">
              <a:buFont typeface="Courier New" panose="02070309020205020404" pitchFamily="49" charset="0"/>
              <a:buChar char="o"/>
            </a:pPr>
            <a:r>
              <a:rPr lang="nl-NL" u="sng" dirty="0"/>
              <a:t>Uitnodiging </a:t>
            </a:r>
            <a:r>
              <a:rPr lang="nl-NL" dirty="0"/>
              <a:t>om deel te nemen aan het bodemonderzoek, of</a:t>
            </a:r>
          </a:p>
          <a:p>
            <a:pPr marL="800089" lvl="1" indent="-342900">
              <a:buFont typeface="Courier New" panose="02070309020205020404" pitchFamily="49" charset="0"/>
              <a:buChar char="o"/>
            </a:pPr>
            <a:r>
              <a:rPr lang="nl-NL" dirty="0"/>
              <a:t>Uitleg dat een bodemonderzoek niet nodig is omdat de locatie al eerder is onderzocht/ gesaneerd, of</a:t>
            </a:r>
          </a:p>
          <a:p>
            <a:pPr marL="800089" lvl="1" indent="-342900">
              <a:buFont typeface="Courier New" panose="02070309020205020404" pitchFamily="49" charset="0"/>
              <a:buChar char="o"/>
            </a:pPr>
            <a:r>
              <a:rPr lang="nl-NL" dirty="0"/>
              <a:t>Uitleg dat een bodemonderzoek niet nodig is vanwege de functie van de locatie (bedrijven, garageboxen </a:t>
            </a:r>
            <a:r>
              <a:rPr lang="nl-NL" dirty="0" err="1"/>
              <a:t>etc</a:t>
            </a:r>
            <a:r>
              <a:rPr lang="nl-NL" dirty="0"/>
              <a:t>)</a:t>
            </a:r>
          </a:p>
          <a:p>
            <a:endParaRPr lang="nl-NL" i="1" dirty="0"/>
          </a:p>
          <a:p>
            <a:r>
              <a:rPr lang="nl-NL" i="1" dirty="0"/>
              <a:t>NB Het bodemonderzoek wordt in fasen uitgevoerd; de brieven wordt niet tegelijk verstuurd. </a:t>
            </a:r>
          </a:p>
          <a:p>
            <a:r>
              <a:rPr lang="nl-NL" i="1" dirty="0"/>
              <a:t>We starten met het een drone-onderzoek. Het hele project zal zo’n anderhalf jaar in beslag nemen</a:t>
            </a:r>
            <a:r>
              <a:rPr lang="nl-NL" i="1"/>
              <a:t>. 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7165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CBBAB-B29B-BA90-D266-333F28FBA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, tekst, Plan, atlas&#10;&#10;Automatisch gegenereerde beschrijving">
            <a:extLst>
              <a:ext uri="{FF2B5EF4-FFF2-40B4-BE49-F238E27FC236}">
                <a16:creationId xmlns:a16="http://schemas.microsoft.com/office/drawing/2014/main" id="{4294E7FD-DB95-4D47-3D8C-DB5922F0D0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0227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C4A42-E477-DF42-FBC9-B32F73FC3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B7EFCBF-FA87-3FE1-1638-EBB37872B65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12 februari 2025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BD2A21A-C44B-1F5A-C9E3-26E0705B02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EA8723F-F432-D84D-B9C0-80DE676625B4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1F7D367-A849-AFB0-6E9B-2EB7A20A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Brief met uitnodiging</a:t>
            </a: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15B4F5E-1D32-66BF-779A-237A8843B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Als wij geen reactie hebben ontvangen (ja/ nee), dan herinnering en eventueel bezoek aan huis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u="sng" dirty="0"/>
              <a:t>Ja, ik doe mee: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>
                <a:sym typeface="Wingdings" panose="05000000000000000000" pitchFamily="2" charset="2"/>
              </a:rPr>
              <a:t>Het onderzoeksbureau neemt contact met u op om het bodemonderzoek op uw locatie/ tuin in te plannen (totaal ca 1 à 2 uur)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>
                <a:sym typeface="Wingdings" panose="05000000000000000000" pitchFamily="2" charset="2"/>
              </a:rPr>
              <a:t>Bodemonderzoek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>
                <a:sym typeface="Wingdings" panose="05000000000000000000" pitchFamily="2" charset="2"/>
              </a:rPr>
              <a:t>Brief met bevindingen en advies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>
                <a:sym typeface="Wingdings" panose="05000000000000000000" pitchFamily="2" charset="2"/>
              </a:rPr>
              <a:t>Eind 2026/ begin 2027: Nieuw besluit van de provincie dat in de plaats komt van het besluit uit 1996</a:t>
            </a:r>
            <a:endParaRPr lang="nl-NL" dirty="0"/>
          </a:p>
          <a:p>
            <a:endParaRPr lang="nl-NL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u="sng" dirty="0"/>
              <a:t>Nee, ik doe niet mee: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/>
              <a:t>Bevestiging dat u ervoor heeft gekozen niet deel te nemen; het besluit uit 1996 blijft gelden voor uw locatie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2134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EB60D-1A0B-1A7B-239F-21E5FEE81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0D59819-AF18-1DA3-84A2-1465AC977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49" y="1168450"/>
            <a:ext cx="5845651" cy="1260000"/>
          </a:xfrm>
        </p:spPr>
        <p:txBody>
          <a:bodyPr/>
          <a:lstStyle/>
          <a:p>
            <a:r>
              <a:rPr lang="nl-NL" sz="2000" dirty="0"/>
              <a:t>Inhoud</a:t>
            </a:r>
            <a:br>
              <a:rPr lang="nl-NL" sz="2000" dirty="0"/>
            </a:br>
            <a:endParaRPr lang="nl-NL" sz="20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1723E60-9537-C40D-2FC4-F44C8E02A7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9150" y="2529250"/>
            <a:ext cx="7268050" cy="144585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sz="1600" dirty="0">
                <a:solidFill>
                  <a:schemeClr val="bg1">
                    <a:lumMod val="85000"/>
                  </a:schemeClr>
                </a:solidFill>
              </a:rPr>
              <a:t>Waarom wordt er onderzoek uitgevoerd in de binnenstad van Schoonhoven?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>
                <a:solidFill>
                  <a:schemeClr val="bg1">
                    <a:lumMod val="85000"/>
                  </a:schemeClr>
                </a:solidFill>
              </a:rPr>
              <a:t>Waar wordt onderzoek uitgevoerd?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>
                <a:solidFill>
                  <a:schemeClr val="bg1">
                    <a:lumMod val="85000"/>
                  </a:schemeClr>
                </a:solidFill>
              </a:rPr>
              <a:t>Hoe zien de verschillende stappen van het onderzoek eruit? (+ filmpje)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/>
              <a:t>Met wie kan ik contact opnemen als ik vragen heb?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11416B9-40B3-4957-5C18-B1D3AF66CF9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12 februari 2025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E2E6F5E-2A29-09C1-6458-B3F776C84E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EA8723F-F432-D84D-B9C0-80DE676625B4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6845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EAAC7-5A18-C8A3-2E25-475D3A6B2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BC32F88-E2F8-C38C-310A-E45B2DD5680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12 februari 2025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BD2C0DA-0AC3-4173-90AD-9310CF43D7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EA8723F-F432-D84D-B9C0-80DE676625B4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B9C440-3C2F-4021-E6D3-5380B40E5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</a:t>
            </a: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21739A1-25E3-B152-8455-BFE305C2AA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De Omgevingsdienst Midden-Holland (ODMH) is voor u het aanspreekpunt bij vragen/ opmerkingen</a:t>
            </a:r>
          </a:p>
          <a:p>
            <a:endParaRPr lang="nl-NL" dirty="0"/>
          </a:p>
          <a:p>
            <a:r>
              <a:rPr lang="nl-NL" dirty="0"/>
              <a:t>Projectteam bodemonderzoek Schoonhoven</a:t>
            </a:r>
          </a:p>
          <a:p>
            <a:r>
              <a:rPr lang="nl-NL" dirty="0"/>
              <a:t>T: 088 – 54 50 000</a:t>
            </a:r>
          </a:p>
          <a:p>
            <a:r>
              <a:rPr lang="nl-NL" dirty="0"/>
              <a:t>M: </a:t>
            </a:r>
            <a:r>
              <a:rPr lang="nl-NL" dirty="0">
                <a:hlinkClick r:id="rId2"/>
              </a:rPr>
              <a:t>bodemonderzoekschoonhoven@odmh.nl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3"/>
              </a:rPr>
              <a:t>www.odmh.nl/schoonhoven</a:t>
            </a:r>
            <a:endParaRPr lang="nl-NL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NL" dirty="0" err="1">
                <a:sym typeface="Wingdings" panose="05000000000000000000" pitchFamily="2" charset="2"/>
              </a:rPr>
              <a:t>Veelgestelde</a:t>
            </a:r>
            <a:r>
              <a:rPr lang="nl-NL" dirty="0">
                <a:sym typeface="Wingdings" panose="05000000000000000000" pitchFamily="2" charset="2"/>
              </a:rPr>
              <a:t> vragen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Kaart onderzoeksgebied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Informatieavond Zicht op lood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C07E31F-0A8D-26D2-2C23-98494C862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238" y="2527299"/>
            <a:ext cx="5181698" cy="33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50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3A3358-985D-4934-5FFE-B9F4D64D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‘Zicht op lood’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0EB5A0-6EBE-13AC-B531-A83CBAD42B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Bodemonderzoek binnenstad Schoonhoven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84711A-75E6-C080-5201-C479795C3F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dirty="0"/>
              <a:t>12 februari 2025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7F78B7-1013-02A8-DD7C-E1DBA5A7B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dirty="0"/>
              <a:t>Mark de Boo &amp; Gusta Koopman</a:t>
            </a:r>
          </a:p>
        </p:txBody>
      </p:sp>
    </p:spTree>
    <p:extLst>
      <p:ext uri="{BB962C8B-B14F-4D97-AF65-F5344CB8AC3E}">
        <p14:creationId xmlns:p14="http://schemas.microsoft.com/office/powerpoint/2010/main" val="578359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1A440-3782-67EC-C552-B69D66813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90853DF-EC4C-2EE2-212D-CDD8153B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49" y="1168450"/>
            <a:ext cx="5845651" cy="1260000"/>
          </a:xfrm>
        </p:spPr>
        <p:txBody>
          <a:bodyPr/>
          <a:lstStyle/>
          <a:p>
            <a:r>
              <a:rPr lang="nl-NL" sz="2000" dirty="0"/>
              <a:t>Inhoud</a:t>
            </a:r>
            <a:br>
              <a:rPr lang="nl-NL" sz="2000" dirty="0"/>
            </a:br>
            <a:endParaRPr lang="nl-NL" sz="20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AC083A9-AAF7-136F-EA00-0D7975FC82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9150" y="2529250"/>
            <a:ext cx="7268050" cy="144585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sz="1600" dirty="0"/>
              <a:t>Waarom wordt er onderzoek uitgevoerd in de binnenstad van Schoonhoven?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/>
              <a:t>Waar wordt onderzoek uitgevoerd?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/>
              <a:t>Hoe zien de verschillende stappen van het onderzoek eruit? (+ filmpje)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/>
              <a:t>Met wie kan ik contact opnemen als ik vragen heb?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F87AE28-3DFB-1098-88EF-B8E0C9E5659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12 februari 2025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987C93-DA7E-06EB-F025-8816680B775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EA8723F-F432-D84D-B9C0-80DE676625B4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3970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257FA5-5C18-18B7-AC4A-D699DBC50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Waarom onderzoek?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F7E968-5B0A-763A-B194-204D107B24B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12 februari 2025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7B5400-9D64-3213-E608-FFC4B30D09C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EA8723F-F432-D84D-B9C0-80DE676625B4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A3780C1-FA61-5A17-DBA8-DA66FCC7AB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1778 – 1989 Loodwitfabriek Havenstraat Schoonhoven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/>
              <a:t>Depositie via de lucht van loodstof (‘kloppen’)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/>
              <a:t>Bemesting en ophoging van terreinen van met lood verontreinigd materiaal (paardenmest)</a:t>
            </a:r>
          </a:p>
          <a:p>
            <a:endParaRPr lang="nl-NL" dirty="0"/>
          </a:p>
          <a:p>
            <a:r>
              <a:rPr lang="nl-NL">
                <a:sym typeface="Wingdings" panose="05000000000000000000" pitchFamily="2" charset="2"/>
              </a:rPr>
              <a:t> Heeft geleid tot bodemverontreiniging met lood</a:t>
            </a:r>
          </a:p>
          <a:p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5DE32B7-DEB1-FEC7-06FE-5CAD80EC40FF}"/>
              </a:ext>
            </a:extLst>
          </p:cNvPr>
          <p:cNvSpPr txBox="1"/>
          <p:nvPr/>
        </p:nvSpPr>
        <p:spPr>
          <a:xfrm>
            <a:off x="11178431" y="6692900"/>
            <a:ext cx="856004" cy="12311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pPr algn="l"/>
            <a:r>
              <a:rPr lang="nl-NL" sz="800" dirty="0"/>
              <a:t>© SAMH te Gouda</a:t>
            </a:r>
          </a:p>
        </p:txBody>
      </p:sp>
      <p:pic>
        <p:nvPicPr>
          <p:cNvPr id="11" name="Tijdelijke aanduiding voor afbeelding 10" descr="Afbeelding met buitenshuis, zwart-wit, hemel, raam&#10;&#10;Automatisch gegenereerde beschrijving">
            <a:extLst>
              <a:ext uri="{FF2B5EF4-FFF2-40B4-BE49-F238E27FC236}">
                <a16:creationId xmlns:a16="http://schemas.microsoft.com/office/drawing/2014/main" id="{1F3778DA-1AB2-22B3-E83E-19BDADB356B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6006" r="160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2242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97DE8-C176-4F88-6ED1-1C8306627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0E30975-A10C-F47B-1988-C8D40A583B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12 februari 2025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058AC7-4361-7C7A-52CB-E96698660D4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EA8723F-F432-D84D-B9C0-80DE676625B4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5A80E67-C274-9414-403F-74BB66039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Bodemverontreiniging met lood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0D1E04F-B861-9F1A-2680-46A4BAC693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1996 neemt de provincie Zuid-Holland </a:t>
            </a:r>
            <a:r>
              <a:rPr lang="nl-NL" u="sng" dirty="0"/>
              <a:t>een besluit</a:t>
            </a:r>
            <a:r>
              <a:rPr lang="nl-NL" dirty="0"/>
              <a:t> over de bodemverontreiniging met lood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/>
              <a:t>Ernstige bodemverontreiniging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/>
              <a:t>Sanering is urgent als gevolg van risico’s in bepaalde verontreinigde gebieden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/>
              <a:t>Gefaseerde aanpak (onderzoek en sanering)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Na dit besluit: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/>
              <a:t>Zijn diverse gebieden verder onderzocht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/>
              <a:t>Zijn diverse gebieden gesaneerd (locatie loodwitfabriek, </a:t>
            </a:r>
            <a:r>
              <a:rPr lang="nl-NL" dirty="0" err="1"/>
              <a:t>Havenstraatse</a:t>
            </a:r>
            <a:r>
              <a:rPr lang="nl-NL" dirty="0"/>
              <a:t> Wal, Springerpark, Oude Singel </a:t>
            </a:r>
            <a:r>
              <a:rPr lang="nl-NL" dirty="0" err="1"/>
              <a:t>etc</a:t>
            </a:r>
            <a:r>
              <a:rPr lang="nl-NL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Maar: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/>
              <a:t>De bodemonderzoeken zijn verouderd én geven geen inzicht in de verontreinigingssituatie op locatie-/ tuinniveau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/>
              <a:t>Inzichten over risico’s van lood zijn gewijzigd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endParaRPr lang="nl-NL" dirty="0"/>
          </a:p>
          <a:p>
            <a:r>
              <a:rPr lang="nl-NL">
                <a:sym typeface="Wingdings" panose="05000000000000000000" pitchFamily="2" charset="2"/>
              </a:rPr>
              <a:t> Noodzaak tot uitvoeren van actualiserend onderzoek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1897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50D56-ACAE-7B53-CB0B-2D15D4D17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C1AAD25-9CEE-7D4B-E93B-ED065ED07D4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12 februari 2025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43B341-AEF9-4048-C33D-A7878FC3BC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EA8723F-F432-D84D-B9C0-80DE676625B4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59D49F-71C6-CB6B-8DB9-31D694C3F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onderzoek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3E393F4-B7D8-6171-77A2-4652B82021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Bij welke locaties/ tuinen zijn als gevolg van de bodemverontreiniging met lood nog </a:t>
            </a:r>
            <a:r>
              <a:rPr lang="nl-NL" u="sng" dirty="0"/>
              <a:t>risico’s</a:t>
            </a:r>
            <a:r>
              <a:rPr lang="nl-NL" dirty="0"/>
              <a:t>?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/>
              <a:t>Concentratie én</a:t>
            </a:r>
          </a:p>
          <a:p>
            <a:pPr marL="742939" lvl="1" indent="-285750">
              <a:buFont typeface="Courier New" panose="02070309020205020404" pitchFamily="49" charset="0"/>
              <a:buChar char="o"/>
            </a:pPr>
            <a:r>
              <a:rPr lang="nl-NL" dirty="0"/>
              <a:t>Gebruik van de locatie/ tuin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Uitkomst per locatie/ tuin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Elke locatie/ tuin krijgt een </a:t>
            </a:r>
            <a:r>
              <a:rPr lang="nl-NL" u="sng" dirty="0"/>
              <a:t>nieuw besluit</a:t>
            </a:r>
            <a:r>
              <a:rPr lang="nl-NL" dirty="0"/>
              <a:t> van de provincie dat in de plaats komt van het besluit uit 1996</a:t>
            </a:r>
          </a:p>
        </p:txBody>
      </p:sp>
    </p:spTree>
    <p:extLst>
      <p:ext uri="{BB962C8B-B14F-4D97-AF65-F5344CB8AC3E}">
        <p14:creationId xmlns:p14="http://schemas.microsoft.com/office/powerpoint/2010/main" val="1649450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1D04A-8A04-0B31-DA55-A152B12E4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869348B-3B50-6645-7749-E9CD9094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49" y="1168450"/>
            <a:ext cx="5845651" cy="1260000"/>
          </a:xfrm>
        </p:spPr>
        <p:txBody>
          <a:bodyPr/>
          <a:lstStyle/>
          <a:p>
            <a:r>
              <a:rPr lang="nl-NL" sz="2000" dirty="0"/>
              <a:t>Inhoud</a:t>
            </a:r>
            <a:br>
              <a:rPr lang="nl-NL" sz="2000" dirty="0"/>
            </a:br>
            <a:endParaRPr lang="nl-NL" sz="20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AF516E5-C259-32CE-A273-C8573CDC76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9150" y="2529250"/>
            <a:ext cx="7268050" cy="144585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sz="1600" dirty="0">
                <a:solidFill>
                  <a:schemeClr val="bg1">
                    <a:lumMod val="85000"/>
                  </a:schemeClr>
                </a:solidFill>
              </a:rPr>
              <a:t>Waarom wordt er onderzoek uitgevoerd in de binnenstad van Schoonhoven?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/>
              <a:t>Waar wordt onderzoek uitgevoerd?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>
                <a:solidFill>
                  <a:schemeClr val="bg1">
                    <a:lumMod val="85000"/>
                  </a:schemeClr>
                </a:solidFill>
              </a:rPr>
              <a:t>Hoe zien de verschillende stappen van het onderzoek eruit? (+ filmpje)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600" dirty="0">
                <a:solidFill>
                  <a:schemeClr val="bg1">
                    <a:lumMod val="85000"/>
                  </a:schemeClr>
                </a:solidFill>
              </a:rPr>
              <a:t>Met wie kan ik contact opnemen als ik vragen heb?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2060325-FFAC-B11C-3CF5-D9B0FBC1172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12 februari 2025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5F568B-4694-F547-3621-D1BE1DD8868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EA8723F-F432-D84D-B9C0-80DE676625B4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1613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316FA-D612-640D-47C8-B3D74758F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150917D-3DC5-0B27-6100-6E39BB93530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 dirty="0"/>
              <a:t>12 februari 2025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5585A4A-33B7-2F94-89F1-5AE1508EA7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EA8723F-F432-D84D-B9C0-80DE676625B4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1403F91-D3E7-8BEF-7645-59431B647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Waar wordt onderzoek uitgevoerd?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3289420-5D17-9F9B-C451-77918264FA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Alle locaties/ tuinen waar het </a:t>
            </a:r>
            <a:r>
              <a:rPr lang="nl-NL" u="sng" dirty="0"/>
              <a:t>besluit</a:t>
            </a:r>
            <a:r>
              <a:rPr lang="nl-NL" dirty="0"/>
              <a:t> van de provincie Zuid-Holland uit 1996 betrekking op heeft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4607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63067-AB78-FD5E-E11D-4A6E3AD5E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D0EA6D3-A91C-A2AB-C897-87210D59E6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el 4">
            <a:extLst>
              <a:ext uri="{FF2B5EF4-FFF2-40B4-BE49-F238E27FC236}">
                <a16:creationId xmlns:a16="http://schemas.microsoft.com/office/drawing/2014/main" id="{B31367C7-8F20-B099-4F80-AF9A86AA0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1" y="899999"/>
            <a:ext cx="2799935" cy="353831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000" dirty="0"/>
              <a:t>2. Onderzoeksgebied</a:t>
            </a:r>
            <a:br>
              <a:rPr lang="nl-NL" sz="2000" dirty="0"/>
            </a:b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552801417"/>
      </p:ext>
    </p:extLst>
  </p:cSld>
  <p:clrMapOvr>
    <a:masterClrMapping/>
  </p:clrMapOvr>
</p:sld>
</file>

<file path=ppt/theme/theme1.xml><?xml version="1.0" encoding="utf-8"?>
<a:theme xmlns:a="http://schemas.openxmlformats.org/drawingml/2006/main" name="Titelpagina's">
  <a:themeElements>
    <a:clrScheme name="Kleurenpalet ODMH">
      <a:dk1>
        <a:srgbClr val="000000"/>
      </a:dk1>
      <a:lt1>
        <a:srgbClr val="FFFFFF"/>
      </a:lt1>
      <a:dk2>
        <a:srgbClr val="14783E"/>
      </a:dk2>
      <a:lt2>
        <a:srgbClr val="005995"/>
      </a:lt2>
      <a:accent1>
        <a:srgbClr val="C00D0D"/>
      </a:accent1>
      <a:accent2>
        <a:srgbClr val="E1B600"/>
      </a:accent2>
      <a:accent3>
        <a:srgbClr val="AFCA0B"/>
      </a:accent3>
      <a:accent4>
        <a:srgbClr val="00B6ED"/>
      </a:accent4>
      <a:accent5>
        <a:srgbClr val="E60064"/>
      </a:accent5>
      <a:accent6>
        <a:srgbClr val="FCEB30"/>
      </a:accent6>
      <a:hlink>
        <a:srgbClr val="439365"/>
      </a:hlink>
      <a:folHlink>
        <a:srgbClr val="BFD5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sispresentatie ODMH_nieuwe stijl 1024" id="{E4DD4077-492E-4531-A946-709A34DA12E5}" vid="{4454EE0B-8960-4C35-8DA0-3380110B8064}"/>
    </a:ext>
  </a:extLst>
</a:theme>
</file>

<file path=ppt/theme/theme2.xml><?xml version="1.0" encoding="utf-8"?>
<a:theme xmlns:a="http://schemas.openxmlformats.org/drawingml/2006/main" name="Tussenbladen">
  <a:themeElements>
    <a:clrScheme name="Kleurenpalet ODMH">
      <a:dk1>
        <a:srgbClr val="000000"/>
      </a:dk1>
      <a:lt1>
        <a:srgbClr val="FFFFFF"/>
      </a:lt1>
      <a:dk2>
        <a:srgbClr val="14783E"/>
      </a:dk2>
      <a:lt2>
        <a:srgbClr val="005995"/>
      </a:lt2>
      <a:accent1>
        <a:srgbClr val="C00D0D"/>
      </a:accent1>
      <a:accent2>
        <a:srgbClr val="E1B600"/>
      </a:accent2>
      <a:accent3>
        <a:srgbClr val="AFCA0B"/>
      </a:accent3>
      <a:accent4>
        <a:srgbClr val="00B6ED"/>
      </a:accent4>
      <a:accent5>
        <a:srgbClr val="E60064"/>
      </a:accent5>
      <a:accent6>
        <a:srgbClr val="FCEB30"/>
      </a:accent6>
      <a:hlink>
        <a:srgbClr val="439365"/>
      </a:hlink>
      <a:folHlink>
        <a:srgbClr val="BFD5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sispresentatie ODMH_nieuwe stijl 1024" id="{E4DD4077-492E-4531-A946-709A34DA12E5}" vid="{9F9E5E29-9B65-4694-8361-769948688529}"/>
    </a:ext>
  </a:extLst>
</a:theme>
</file>

<file path=ppt/theme/theme3.xml><?xml version="1.0" encoding="utf-8"?>
<a:theme xmlns:a="http://schemas.openxmlformats.org/drawingml/2006/main" name="Over ODMH">
  <a:themeElements>
    <a:clrScheme name="Kleurenpalet ODMH">
      <a:dk1>
        <a:srgbClr val="000000"/>
      </a:dk1>
      <a:lt1>
        <a:srgbClr val="FFFFFF"/>
      </a:lt1>
      <a:dk2>
        <a:srgbClr val="14783E"/>
      </a:dk2>
      <a:lt2>
        <a:srgbClr val="005995"/>
      </a:lt2>
      <a:accent1>
        <a:srgbClr val="C00D0D"/>
      </a:accent1>
      <a:accent2>
        <a:srgbClr val="E1B600"/>
      </a:accent2>
      <a:accent3>
        <a:srgbClr val="AFCA0B"/>
      </a:accent3>
      <a:accent4>
        <a:srgbClr val="00B6ED"/>
      </a:accent4>
      <a:accent5>
        <a:srgbClr val="E60064"/>
      </a:accent5>
      <a:accent6>
        <a:srgbClr val="FCEB30"/>
      </a:accent6>
      <a:hlink>
        <a:srgbClr val="439365"/>
      </a:hlink>
      <a:folHlink>
        <a:srgbClr val="BFD5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 anchor="t" anchorCtr="0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ispresentatie ODMH_nieuwe stijl 1024" id="{E4DD4077-492E-4531-A946-709A34DA12E5}" vid="{B5088528-021B-4C81-AB36-F12C4B666576}"/>
    </a:ext>
  </a:extLst>
</a:theme>
</file>

<file path=ppt/theme/theme4.xml><?xml version="1.0" encoding="utf-8"?>
<a:theme xmlns:a="http://schemas.openxmlformats.org/drawingml/2006/main" name="Tekstdia's">
  <a:themeElements>
    <a:clrScheme name="Kleurenpalet ODMH">
      <a:dk1>
        <a:srgbClr val="000000"/>
      </a:dk1>
      <a:lt1>
        <a:srgbClr val="FFFFFF"/>
      </a:lt1>
      <a:dk2>
        <a:srgbClr val="14783E"/>
      </a:dk2>
      <a:lt2>
        <a:srgbClr val="005995"/>
      </a:lt2>
      <a:accent1>
        <a:srgbClr val="C00D0D"/>
      </a:accent1>
      <a:accent2>
        <a:srgbClr val="E1B600"/>
      </a:accent2>
      <a:accent3>
        <a:srgbClr val="AFCA0B"/>
      </a:accent3>
      <a:accent4>
        <a:srgbClr val="00B6ED"/>
      </a:accent4>
      <a:accent5>
        <a:srgbClr val="E60064"/>
      </a:accent5>
      <a:accent6>
        <a:srgbClr val="FCEB30"/>
      </a:accent6>
      <a:hlink>
        <a:srgbClr val="439365"/>
      </a:hlink>
      <a:folHlink>
        <a:srgbClr val="BFD5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 anchor="t" anchorCtr="0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ispresentatie ODMH_nieuwe stijl 1024" id="{E4DD4077-492E-4531-A946-709A34DA12E5}" vid="{05653B59-6F48-40E6-A85A-8E04923BE6D5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A5B299BF2C914C945B27D65D09AD86" ma:contentTypeVersion="12" ma:contentTypeDescription="Een nieuw document maken." ma:contentTypeScope="" ma:versionID="fcc1dd373d0fbe322756e7092dbffab8">
  <xsd:schema xmlns:xsd="http://www.w3.org/2001/XMLSchema" xmlns:xs="http://www.w3.org/2001/XMLSchema" xmlns:p="http://schemas.microsoft.com/office/2006/metadata/properties" xmlns:ns2="494a5527-915a-4eae-be4d-5ac1a725b697" xmlns:ns3="4eaf9034-bd62-4809-9a51-45891e5b747f" targetNamespace="http://schemas.microsoft.com/office/2006/metadata/properties" ma:root="true" ma:fieldsID="373d60495eca71765c96c0a857c457b8" ns2:_="" ns3:_="">
    <xsd:import namespace="494a5527-915a-4eae-be4d-5ac1a725b697"/>
    <xsd:import namespace="4eaf9034-bd62-4809-9a51-45891e5b74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4a5527-915a-4eae-be4d-5ac1a725b6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21506a7f-7336-4ec3-aaea-0298be48c7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af9034-bd62-4809-9a51-45891e5b747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ab2098e-b303-4dc7-b873-4e9e6e1d2ea7}" ma:internalName="TaxCatchAll" ma:showField="CatchAllData" ma:web="4eaf9034-bd62-4809-9a51-45891e5b74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af9034-bd62-4809-9a51-45891e5b747f" xsi:nil="true"/>
    <lcf76f155ced4ddcb4097134ff3c332f xmlns="494a5527-915a-4eae-be4d-5ac1a725b69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91AF691-7058-4D5F-BE54-5B54530E2FF5}"/>
</file>

<file path=customXml/itemProps2.xml><?xml version="1.0" encoding="utf-8"?>
<ds:datastoreItem xmlns:ds="http://schemas.openxmlformats.org/officeDocument/2006/customXml" ds:itemID="{C93785AD-26B4-44FA-9CBC-E7FE0C42BD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1C2C3E-55D0-4926-A556-2FA6909C7964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4eaf9034-bd62-4809-9a51-45891e5b747f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94a5527-915a-4eae-be4d-5ac1a725b697"/>
  </ds:schemaRefs>
</ds:datastoreItem>
</file>

<file path=docMetadata/LabelInfo.xml><?xml version="1.0" encoding="utf-8"?>
<clbl:labelList xmlns:clbl="http://schemas.microsoft.com/office/2020/mipLabelMetadata">
  <clbl:label id="{a6ec85a0-9472-4480-8ecf-d8a033ccc242}" enabled="0" method="" siteId="{a6ec85a0-9472-4480-8ecf-d8a033ccc24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Basispresentatie ODMH_nieuwe stijl 1024</Template>
  <TotalTime>1263</TotalTime>
  <Words>808</Words>
  <Application>Microsoft Office PowerPoint</Application>
  <PresentationFormat>Breedbeeld</PresentationFormat>
  <Paragraphs>133</Paragraphs>
  <Slides>17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17</vt:i4>
      </vt:variant>
    </vt:vector>
  </HeadingPairs>
  <TitlesOfParts>
    <vt:vector size="26" baseType="lpstr">
      <vt:lpstr>Lexend ExtraLight</vt:lpstr>
      <vt:lpstr>Aptos</vt:lpstr>
      <vt:lpstr>Wingdings</vt:lpstr>
      <vt:lpstr>Courier New</vt:lpstr>
      <vt:lpstr>Arial</vt:lpstr>
      <vt:lpstr>Titelpagina's</vt:lpstr>
      <vt:lpstr>Tussenbladen</vt:lpstr>
      <vt:lpstr>Over ODMH</vt:lpstr>
      <vt:lpstr>Tekstdia's</vt:lpstr>
      <vt:lpstr>Programma</vt:lpstr>
      <vt:lpstr>‘Zicht op lood’</vt:lpstr>
      <vt:lpstr>Inhoud </vt:lpstr>
      <vt:lpstr>1. Waarom onderzoek?</vt:lpstr>
      <vt:lpstr>Bodemverontreiniging met lood  </vt:lpstr>
      <vt:lpstr>Doel onderzoek  </vt:lpstr>
      <vt:lpstr>Inhoud </vt:lpstr>
      <vt:lpstr>2. Waar wordt onderzoek uitgevoerd?  </vt:lpstr>
      <vt:lpstr>2. Onderzoeksgebied </vt:lpstr>
      <vt:lpstr>Inhoud </vt:lpstr>
      <vt:lpstr>PowerPoint-presentatie</vt:lpstr>
      <vt:lpstr>PowerPoint-presentatie</vt:lpstr>
      <vt:lpstr>3. Hoe zien de verschillende stappen van het onderzoek eruit? </vt:lpstr>
      <vt:lpstr>PowerPoint-presentatie</vt:lpstr>
      <vt:lpstr>Brief met uitnodiging </vt:lpstr>
      <vt:lpstr>Inhoud </vt:lpstr>
      <vt:lpstr>Contact </vt:lpstr>
    </vt:vector>
  </TitlesOfParts>
  <Company>ODMH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Boo, de</dc:creator>
  <cp:lastModifiedBy>Gusta Koopman</cp:lastModifiedBy>
  <cp:revision>2</cp:revision>
  <cp:lastPrinted>2025-02-12T14:30:27Z</cp:lastPrinted>
  <dcterms:created xsi:type="dcterms:W3CDTF">2025-01-21T10:19:21Z</dcterms:created>
  <dcterms:modified xsi:type="dcterms:W3CDTF">2025-02-12T14:52:34Z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0x01010072A5B299BF2C914C945B27D65D09AD86</vt:lpwstr>
  </property>
  <property fmtid="{D5CDD505-2E9C-101B-9397-08002B2CF9AE}" pid="3" name="MediaServiceImageTags">
    <vt:lpwstr/>
  </property>
</Properties>
</file>